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35" r:id="rId5"/>
  </p:sldMasterIdLst>
  <p:notesMasterIdLst>
    <p:notesMasterId r:id="rId12"/>
  </p:notesMasterIdLst>
  <p:handoutMasterIdLst>
    <p:handoutMasterId r:id="rId13"/>
  </p:handoutMasterIdLst>
  <p:sldIdLst>
    <p:sldId id="2401" r:id="rId6"/>
    <p:sldId id="2574" r:id="rId7"/>
    <p:sldId id="2444" r:id="rId8"/>
    <p:sldId id="2575" r:id="rId9"/>
    <p:sldId id="2577" r:id="rId10"/>
    <p:sldId id="2576" r:id="rId11"/>
  </p:sldIdLst>
  <p:sldSz cx="12192000" cy="6858000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262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  <p15:guide id="5" pos="6952" userDrawn="1">
          <p15:clr>
            <a:srgbClr val="A4A3A4"/>
          </p15:clr>
        </p15:guide>
        <p15:guide id="6" pos="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FFFF00"/>
    <a:srgbClr val="102C52"/>
    <a:srgbClr val="2DDDEF"/>
    <a:srgbClr val="FFC000"/>
    <a:srgbClr val="F89B4E"/>
    <a:srgbClr val="21577B"/>
    <a:srgbClr val="2CC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3C1CF-8E49-4015-B647-7D22F27C755F}" v="10" dt="2023-03-29T14:01:52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2"/>
      </p:cViewPr>
      <p:guideLst>
        <p:guide orient="horz" pos="981"/>
        <p:guide pos="1663"/>
        <p:guide orient="horz" pos="262"/>
        <p:guide orient="horz" pos="1366"/>
        <p:guide pos="695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Adams" userId="3ad4bcc0-ebb8-49b3-9f4c-f938254b5734" providerId="ADAL" clId="{B4F3C1CF-8E49-4015-B647-7D22F27C755F}"/>
    <pc:docChg chg="undo custSel addSld delSld modSld">
      <pc:chgData name="Stijn Adams" userId="3ad4bcc0-ebb8-49b3-9f4c-f938254b5734" providerId="ADAL" clId="{B4F3C1CF-8E49-4015-B647-7D22F27C755F}" dt="2023-03-29T14:09:45.461" v="3983" actId="20577"/>
      <pc:docMkLst>
        <pc:docMk/>
      </pc:docMkLst>
      <pc:sldChg chg="addSp delSp modSp mod">
        <pc:chgData name="Stijn Adams" userId="3ad4bcc0-ebb8-49b3-9f4c-f938254b5734" providerId="ADAL" clId="{B4F3C1CF-8E49-4015-B647-7D22F27C755F}" dt="2023-03-29T14:07:50.648" v="3826" actId="14100"/>
        <pc:sldMkLst>
          <pc:docMk/>
          <pc:sldMk cId="2524313411" sldId="2444"/>
        </pc:sldMkLst>
        <pc:spChg chg="mod">
          <ac:chgData name="Stijn Adams" userId="3ad4bcc0-ebb8-49b3-9f4c-f938254b5734" providerId="ADAL" clId="{B4F3C1CF-8E49-4015-B647-7D22F27C755F}" dt="2023-03-29T09:39:28.958" v="3" actId="20577"/>
          <ac:spMkLst>
            <pc:docMk/>
            <pc:sldMk cId="2524313411" sldId="2444"/>
            <ac:spMk id="4" creationId="{52E3B625-353E-4647-9697-A145160B7D28}"/>
          </ac:spMkLst>
        </pc:spChg>
        <pc:spChg chg="mod">
          <ac:chgData name="Stijn Adams" userId="3ad4bcc0-ebb8-49b3-9f4c-f938254b5734" providerId="ADAL" clId="{B4F3C1CF-8E49-4015-B647-7D22F27C755F}" dt="2023-03-29T14:07:50.648" v="3826" actId="14100"/>
          <ac:spMkLst>
            <pc:docMk/>
            <pc:sldMk cId="2524313411" sldId="2444"/>
            <ac:spMk id="34" creationId="{279C33A3-FE88-4EF8-8866-76572401B757}"/>
          </ac:spMkLst>
        </pc:spChg>
        <pc:graphicFrameChg chg="add del mod">
          <ac:chgData name="Stijn Adams" userId="3ad4bcc0-ebb8-49b3-9f4c-f938254b5734" providerId="ADAL" clId="{B4F3C1CF-8E49-4015-B647-7D22F27C755F}" dt="2023-03-29T10:19:19.666" v="1345" actId="21"/>
          <ac:graphicFrameMkLst>
            <pc:docMk/>
            <pc:sldMk cId="2524313411" sldId="2444"/>
            <ac:graphicFrameMk id="2" creationId="{2DFD9032-4985-0725-9B1F-154183C851D8}"/>
          </ac:graphicFrameMkLst>
        </pc:graphicFrameChg>
        <pc:graphicFrameChg chg="add del">
          <ac:chgData name="Stijn Adams" userId="3ad4bcc0-ebb8-49b3-9f4c-f938254b5734" providerId="ADAL" clId="{B4F3C1CF-8E49-4015-B647-7D22F27C755F}" dt="2023-03-29T10:19:35.997" v="1347" actId="3680"/>
          <ac:graphicFrameMkLst>
            <pc:docMk/>
            <pc:sldMk cId="2524313411" sldId="2444"/>
            <ac:graphicFrameMk id="3" creationId="{8D0BDE77-925B-7E68-12D3-73A025073EE1}"/>
          </ac:graphicFrameMkLst>
        </pc:graphicFrameChg>
        <pc:graphicFrameChg chg="add mod modGraphic">
          <ac:chgData name="Stijn Adams" userId="3ad4bcc0-ebb8-49b3-9f4c-f938254b5734" providerId="ADAL" clId="{B4F3C1CF-8E49-4015-B647-7D22F27C755F}" dt="2023-03-29T11:10:26.353" v="3524" actId="1076"/>
          <ac:graphicFrameMkLst>
            <pc:docMk/>
            <pc:sldMk cId="2524313411" sldId="2444"/>
            <ac:graphicFrameMk id="6" creationId="{BE1762E1-0419-6C9A-D719-339FC3E3AA72}"/>
          </ac:graphicFrameMkLst>
        </pc:graphicFrameChg>
        <pc:picChg chg="del mod">
          <ac:chgData name="Stijn Adams" userId="3ad4bcc0-ebb8-49b3-9f4c-f938254b5734" providerId="ADAL" clId="{B4F3C1CF-8E49-4015-B647-7D22F27C755F}" dt="2023-03-29T10:26:09.444" v="1625" actId="478"/>
          <ac:picMkLst>
            <pc:docMk/>
            <pc:sldMk cId="2524313411" sldId="2444"/>
            <ac:picMk id="5" creationId="{B7A04B51-E156-4164-BD42-32415D40734B}"/>
          </ac:picMkLst>
        </pc:picChg>
      </pc:sldChg>
      <pc:sldChg chg="modSp del mod">
        <pc:chgData name="Stijn Adams" userId="3ad4bcc0-ebb8-49b3-9f4c-f938254b5734" providerId="ADAL" clId="{B4F3C1CF-8E49-4015-B647-7D22F27C755F}" dt="2023-03-29T09:43:48.091" v="128" actId="47"/>
        <pc:sldMkLst>
          <pc:docMk/>
          <pc:sldMk cId="168970164" sldId="2476"/>
        </pc:sldMkLst>
        <pc:spChg chg="mod">
          <ac:chgData name="Stijn Adams" userId="3ad4bcc0-ebb8-49b3-9f4c-f938254b5734" providerId="ADAL" clId="{B4F3C1CF-8E49-4015-B647-7D22F27C755F}" dt="2023-03-29T09:39:52.600" v="33" actId="20577"/>
          <ac:spMkLst>
            <pc:docMk/>
            <pc:sldMk cId="168970164" sldId="2476"/>
            <ac:spMk id="4" creationId="{52E3B625-353E-4647-9697-A145160B7D28}"/>
          </ac:spMkLst>
        </pc:spChg>
      </pc:sldChg>
      <pc:sldChg chg="addSp delSp modSp mod">
        <pc:chgData name="Stijn Adams" userId="3ad4bcc0-ebb8-49b3-9f4c-f938254b5734" providerId="ADAL" clId="{B4F3C1CF-8E49-4015-B647-7D22F27C755F}" dt="2023-03-29T14:02:36.399" v="3663" actId="20577"/>
        <pc:sldMkLst>
          <pc:docMk/>
          <pc:sldMk cId="1298922422" sldId="2574"/>
        </pc:sldMkLst>
        <pc:spChg chg="add mod">
          <ac:chgData name="Stijn Adams" userId="3ad4bcc0-ebb8-49b3-9f4c-f938254b5734" providerId="ADAL" clId="{B4F3C1CF-8E49-4015-B647-7D22F27C755F}" dt="2023-03-29T14:02:36.399" v="3663" actId="20577"/>
          <ac:spMkLst>
            <pc:docMk/>
            <pc:sldMk cId="1298922422" sldId="2574"/>
            <ac:spMk id="3" creationId="{7BE0C80E-DEE0-EBCE-F95D-657097393600}"/>
          </ac:spMkLst>
        </pc:spChg>
        <pc:spChg chg="mod">
          <ac:chgData name="Stijn Adams" userId="3ad4bcc0-ebb8-49b3-9f4c-f938254b5734" providerId="ADAL" clId="{B4F3C1CF-8E49-4015-B647-7D22F27C755F}" dt="2023-03-29T09:38:54.884" v="1" actId="20577"/>
          <ac:spMkLst>
            <pc:docMk/>
            <pc:sldMk cId="1298922422" sldId="2574"/>
            <ac:spMk id="4" creationId="{52E3B625-353E-4647-9697-A145160B7D28}"/>
          </ac:spMkLst>
        </pc:spChg>
        <pc:spChg chg="mod">
          <ac:chgData name="Stijn Adams" userId="3ad4bcc0-ebb8-49b3-9f4c-f938254b5734" providerId="ADAL" clId="{B4F3C1CF-8E49-4015-B647-7D22F27C755F}" dt="2023-03-29T10:17:35.973" v="1339" actId="1076"/>
          <ac:spMkLst>
            <pc:docMk/>
            <pc:sldMk cId="1298922422" sldId="2574"/>
            <ac:spMk id="35" creationId="{D4573CD3-9259-4062-83DC-D98716D9F885}"/>
          </ac:spMkLst>
        </pc:spChg>
        <pc:spChg chg="mod">
          <ac:chgData name="Stijn Adams" userId="3ad4bcc0-ebb8-49b3-9f4c-f938254b5734" providerId="ADAL" clId="{B4F3C1CF-8E49-4015-B647-7D22F27C755F}" dt="2023-03-29T10:17:41.615" v="1340" actId="1076"/>
          <ac:spMkLst>
            <pc:docMk/>
            <pc:sldMk cId="1298922422" sldId="2574"/>
            <ac:spMk id="36" creationId="{969CC6A2-732F-4EB3-873E-47FF79551C71}"/>
          </ac:spMkLst>
        </pc:spChg>
        <pc:spChg chg="mod">
          <ac:chgData name="Stijn Adams" userId="3ad4bcc0-ebb8-49b3-9f4c-f938254b5734" providerId="ADAL" clId="{B4F3C1CF-8E49-4015-B647-7D22F27C755F}" dt="2023-03-29T10:17:21.633" v="1333" actId="1076"/>
          <ac:spMkLst>
            <pc:docMk/>
            <pc:sldMk cId="1298922422" sldId="2574"/>
            <ac:spMk id="37" creationId="{7F592264-F142-40CF-A89C-0B0561E8EDA4}"/>
          </ac:spMkLst>
        </pc:spChg>
        <pc:spChg chg="mod">
          <ac:chgData name="Stijn Adams" userId="3ad4bcc0-ebb8-49b3-9f4c-f938254b5734" providerId="ADAL" clId="{B4F3C1CF-8E49-4015-B647-7D22F27C755F}" dt="2023-03-29T10:17:26.857" v="1335" actId="1076"/>
          <ac:spMkLst>
            <pc:docMk/>
            <pc:sldMk cId="1298922422" sldId="2574"/>
            <ac:spMk id="38" creationId="{E96529FF-AE96-4135-BADD-787A06841B1D}"/>
          </ac:spMkLst>
        </pc:spChg>
        <pc:spChg chg="mod">
          <ac:chgData name="Stijn Adams" userId="3ad4bcc0-ebb8-49b3-9f4c-f938254b5734" providerId="ADAL" clId="{B4F3C1CF-8E49-4015-B647-7D22F27C755F}" dt="2023-03-29T10:17:04.800" v="1327" actId="1076"/>
          <ac:spMkLst>
            <pc:docMk/>
            <pc:sldMk cId="1298922422" sldId="2574"/>
            <ac:spMk id="39" creationId="{4665986E-F99D-4423-A6BF-80DC6C8240EE}"/>
          </ac:spMkLst>
        </pc:spChg>
        <pc:spChg chg="del">
          <ac:chgData name="Stijn Adams" userId="3ad4bcc0-ebb8-49b3-9f4c-f938254b5734" providerId="ADAL" clId="{B4F3C1CF-8E49-4015-B647-7D22F27C755F}" dt="2023-03-29T10:16:07.847" v="1320" actId="478"/>
          <ac:spMkLst>
            <pc:docMk/>
            <pc:sldMk cId="1298922422" sldId="2574"/>
            <ac:spMk id="45" creationId="{90BF6A42-3057-4003-8594-AE18B046B5AF}"/>
          </ac:spMkLst>
        </pc:spChg>
        <pc:spChg chg="del">
          <ac:chgData name="Stijn Adams" userId="3ad4bcc0-ebb8-49b3-9f4c-f938254b5734" providerId="ADAL" clId="{B4F3C1CF-8E49-4015-B647-7D22F27C755F}" dt="2023-03-29T10:16:09.295" v="1321" actId="478"/>
          <ac:spMkLst>
            <pc:docMk/>
            <pc:sldMk cId="1298922422" sldId="2574"/>
            <ac:spMk id="47" creationId="{B12DA43C-BA70-4466-80FA-23824599AC25}"/>
          </ac:spMkLst>
        </pc:spChg>
        <pc:spChg chg="del">
          <ac:chgData name="Stijn Adams" userId="3ad4bcc0-ebb8-49b3-9f4c-f938254b5734" providerId="ADAL" clId="{B4F3C1CF-8E49-4015-B647-7D22F27C755F}" dt="2023-03-29T10:14:42.650" v="1313" actId="478"/>
          <ac:spMkLst>
            <pc:docMk/>
            <pc:sldMk cId="1298922422" sldId="2574"/>
            <ac:spMk id="49" creationId="{1F53075E-52D5-4E59-974D-E356864B6C32}"/>
          </ac:spMkLst>
        </pc:spChg>
        <pc:spChg chg="del">
          <ac:chgData name="Stijn Adams" userId="3ad4bcc0-ebb8-49b3-9f4c-f938254b5734" providerId="ADAL" clId="{B4F3C1CF-8E49-4015-B647-7D22F27C755F}" dt="2023-03-29T10:14:40.576" v="1312" actId="478"/>
          <ac:spMkLst>
            <pc:docMk/>
            <pc:sldMk cId="1298922422" sldId="2574"/>
            <ac:spMk id="51" creationId="{A4164FFA-1CE2-4B81-A2DF-002B244BD711}"/>
          </ac:spMkLst>
        </pc:spChg>
        <pc:grpChg chg="add del">
          <ac:chgData name="Stijn Adams" userId="3ad4bcc0-ebb8-49b3-9f4c-f938254b5734" providerId="ADAL" clId="{B4F3C1CF-8E49-4015-B647-7D22F27C755F}" dt="2023-03-29T10:16:11.532" v="1323" actId="478"/>
          <ac:grpSpMkLst>
            <pc:docMk/>
            <pc:sldMk cId="1298922422" sldId="2574"/>
            <ac:grpSpMk id="28" creationId="{879CE1A7-14C9-4676-94A9-21FB3BEBE456}"/>
          </ac:grpSpMkLst>
        </pc:grpChg>
        <pc:cxnChg chg="add mod">
          <ac:chgData name="Stijn Adams" userId="3ad4bcc0-ebb8-49b3-9f4c-f938254b5734" providerId="ADAL" clId="{B4F3C1CF-8E49-4015-B647-7D22F27C755F}" dt="2023-03-29T14:01:49.815" v="3569" actId="1076"/>
          <ac:cxnSpMkLst>
            <pc:docMk/>
            <pc:sldMk cId="1298922422" sldId="2574"/>
            <ac:cxnSpMk id="2" creationId="{A73BC364-EEF7-FA94-2AB3-E6288AFD031F}"/>
          </ac:cxnSpMkLst>
        </pc:cxnChg>
        <pc:cxnChg chg="mod">
          <ac:chgData name="Stijn Adams" userId="3ad4bcc0-ebb8-49b3-9f4c-f938254b5734" providerId="ADAL" clId="{B4F3C1CF-8E49-4015-B647-7D22F27C755F}" dt="2023-03-29T10:17:44.019" v="1341" actId="1076"/>
          <ac:cxnSpMkLst>
            <pc:docMk/>
            <pc:sldMk cId="1298922422" sldId="2574"/>
            <ac:cxnSpMk id="40" creationId="{02A01B75-9792-4D6F-948E-C56B03469B28}"/>
          </ac:cxnSpMkLst>
        </pc:cxnChg>
        <pc:cxnChg chg="mod">
          <ac:chgData name="Stijn Adams" userId="3ad4bcc0-ebb8-49b3-9f4c-f938254b5734" providerId="ADAL" clId="{B4F3C1CF-8E49-4015-B647-7D22F27C755F}" dt="2023-03-29T10:17:31.358" v="1337" actId="1076"/>
          <ac:cxnSpMkLst>
            <pc:docMk/>
            <pc:sldMk cId="1298922422" sldId="2574"/>
            <ac:cxnSpMk id="41" creationId="{FB4BC56F-321E-486B-B160-5659360DC812}"/>
          </ac:cxnSpMkLst>
        </pc:cxnChg>
        <pc:cxnChg chg="mod">
          <ac:chgData name="Stijn Adams" userId="3ad4bcc0-ebb8-49b3-9f4c-f938254b5734" providerId="ADAL" clId="{B4F3C1CF-8E49-4015-B647-7D22F27C755F}" dt="2023-03-29T10:17:24.302" v="1334" actId="1076"/>
          <ac:cxnSpMkLst>
            <pc:docMk/>
            <pc:sldMk cId="1298922422" sldId="2574"/>
            <ac:cxnSpMk id="42" creationId="{717B9E02-A806-4254-B303-88877BEA4976}"/>
          </ac:cxnSpMkLst>
        </pc:cxnChg>
        <pc:cxnChg chg="mod">
          <ac:chgData name="Stijn Adams" userId="3ad4bcc0-ebb8-49b3-9f4c-f938254b5734" providerId="ADAL" clId="{B4F3C1CF-8E49-4015-B647-7D22F27C755F}" dt="2023-03-29T10:17:28.822" v="1336" actId="1076"/>
          <ac:cxnSpMkLst>
            <pc:docMk/>
            <pc:sldMk cId="1298922422" sldId="2574"/>
            <ac:cxnSpMk id="43" creationId="{32E0E045-7C79-49F9-9FCB-B950B4B65898}"/>
          </ac:cxnSpMkLst>
        </pc:cxnChg>
        <pc:cxnChg chg="del">
          <ac:chgData name="Stijn Adams" userId="3ad4bcc0-ebb8-49b3-9f4c-f938254b5734" providerId="ADAL" clId="{B4F3C1CF-8E49-4015-B647-7D22F27C755F}" dt="2023-03-29T10:17:08.385" v="1329" actId="478"/>
          <ac:cxnSpMkLst>
            <pc:docMk/>
            <pc:sldMk cId="1298922422" sldId="2574"/>
            <ac:cxnSpMk id="44" creationId="{04608D52-AE76-46F7-AD03-08AE77DF7710}"/>
          </ac:cxnSpMkLst>
        </pc:cxnChg>
        <pc:cxnChg chg="del">
          <ac:chgData name="Stijn Adams" userId="3ad4bcc0-ebb8-49b3-9f4c-f938254b5734" providerId="ADAL" clId="{B4F3C1CF-8E49-4015-B647-7D22F27C755F}" dt="2023-03-29T10:17:06.556" v="1328" actId="478"/>
          <ac:cxnSpMkLst>
            <pc:docMk/>
            <pc:sldMk cId="1298922422" sldId="2574"/>
            <ac:cxnSpMk id="46" creationId="{62C042CA-57F1-40FD-8E55-58BB88A50302}"/>
          </ac:cxnSpMkLst>
        </pc:cxnChg>
        <pc:cxnChg chg="del">
          <ac:chgData name="Stijn Adams" userId="3ad4bcc0-ebb8-49b3-9f4c-f938254b5734" providerId="ADAL" clId="{B4F3C1CF-8E49-4015-B647-7D22F27C755F}" dt="2023-03-29T10:17:18.699" v="1332" actId="478"/>
          <ac:cxnSpMkLst>
            <pc:docMk/>
            <pc:sldMk cId="1298922422" sldId="2574"/>
            <ac:cxnSpMk id="48" creationId="{C197C3BF-9FB5-438D-A872-AF43D29CDA91}"/>
          </ac:cxnSpMkLst>
        </pc:cxnChg>
        <pc:cxnChg chg="del">
          <ac:chgData name="Stijn Adams" userId="3ad4bcc0-ebb8-49b3-9f4c-f938254b5734" providerId="ADAL" clId="{B4F3C1CF-8E49-4015-B647-7D22F27C755F}" dt="2023-03-29T10:17:00.995" v="1326" actId="478"/>
          <ac:cxnSpMkLst>
            <pc:docMk/>
            <pc:sldMk cId="1298922422" sldId="2574"/>
            <ac:cxnSpMk id="50" creationId="{17126615-FC5E-4969-929A-E2BA9D3BD47C}"/>
          </ac:cxnSpMkLst>
        </pc:cxnChg>
      </pc:sldChg>
      <pc:sldChg chg="modSp add mod">
        <pc:chgData name="Stijn Adams" userId="3ad4bcc0-ebb8-49b3-9f4c-f938254b5734" providerId="ADAL" clId="{B4F3C1CF-8E49-4015-B647-7D22F27C755F}" dt="2023-03-29T14:08:51.222" v="3881" actId="20577"/>
        <pc:sldMkLst>
          <pc:docMk/>
          <pc:sldMk cId="1013207701" sldId="2575"/>
        </pc:sldMkLst>
        <pc:spChg chg="mod">
          <ac:chgData name="Stijn Adams" userId="3ad4bcc0-ebb8-49b3-9f4c-f938254b5734" providerId="ADAL" clId="{B4F3C1CF-8E49-4015-B647-7D22F27C755F}" dt="2023-03-29T14:08:51.222" v="3881" actId="20577"/>
          <ac:spMkLst>
            <pc:docMk/>
            <pc:sldMk cId="1013207701" sldId="2575"/>
            <ac:spMk id="34" creationId="{279C33A3-FE88-4EF8-8866-76572401B757}"/>
          </ac:spMkLst>
        </pc:spChg>
      </pc:sldChg>
      <pc:sldChg chg="add">
        <pc:chgData name="Stijn Adams" userId="3ad4bcc0-ebb8-49b3-9f4c-f938254b5734" providerId="ADAL" clId="{B4F3C1CF-8E49-4015-B647-7D22F27C755F}" dt="2023-03-29T09:40:04.150" v="35"/>
        <pc:sldMkLst>
          <pc:docMk/>
          <pc:sldMk cId="3036220232" sldId="2576"/>
        </pc:sldMkLst>
      </pc:sldChg>
      <pc:sldChg chg="modSp add mod">
        <pc:chgData name="Stijn Adams" userId="3ad4bcc0-ebb8-49b3-9f4c-f938254b5734" providerId="ADAL" clId="{B4F3C1CF-8E49-4015-B647-7D22F27C755F}" dt="2023-03-29T14:09:45.461" v="3983" actId="20577"/>
        <pc:sldMkLst>
          <pc:docMk/>
          <pc:sldMk cId="4053471274" sldId="2577"/>
        </pc:sldMkLst>
        <pc:spChg chg="mod">
          <ac:chgData name="Stijn Adams" userId="3ad4bcc0-ebb8-49b3-9f4c-f938254b5734" providerId="ADAL" clId="{B4F3C1CF-8E49-4015-B647-7D22F27C755F}" dt="2023-03-29T09:54:07.025" v="574" actId="20577"/>
          <ac:spMkLst>
            <pc:docMk/>
            <pc:sldMk cId="4053471274" sldId="2577"/>
            <ac:spMk id="4" creationId="{52E3B625-353E-4647-9697-A145160B7D28}"/>
          </ac:spMkLst>
        </pc:spChg>
        <pc:spChg chg="mod">
          <ac:chgData name="Stijn Adams" userId="3ad4bcc0-ebb8-49b3-9f4c-f938254b5734" providerId="ADAL" clId="{B4F3C1CF-8E49-4015-B647-7D22F27C755F}" dt="2023-03-29T14:09:45.461" v="3983" actId="20577"/>
          <ac:spMkLst>
            <pc:docMk/>
            <pc:sldMk cId="4053471274" sldId="2577"/>
            <ac:spMk id="34" creationId="{279C33A3-FE88-4EF8-8866-76572401B7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2F8DD7-3D66-4A24-AB37-5A8B0F3ADD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970" cy="49799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E588B-45E1-4D4B-8EC2-F9654F4C2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947" y="1"/>
            <a:ext cx="2944969" cy="49799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9C167738-8574-49C8-AFEE-FDF691604AE1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35E08-E851-4601-9B51-2CB5E2CFA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3403"/>
            <a:ext cx="2944970" cy="49799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A19CC-B6D0-4BC1-B088-998B1E9828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947" y="9433403"/>
            <a:ext cx="2944969" cy="49799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4988162A-A9F6-4E18-B6AD-B8DB48295A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31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4283" cy="498295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6EC30701-2509-41A1-804B-B41B65ADD615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9838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433107"/>
            <a:ext cx="2944283" cy="498294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B4604C04-5BB1-40D5-831A-9EE49CD30D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496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9150" y="1122363"/>
            <a:ext cx="7335838" cy="2020887"/>
          </a:xfrm>
        </p:spPr>
        <p:txBody>
          <a:bodyPr bIns="108000" anchor="b"/>
          <a:lstStyle>
            <a:lvl1pPr algn="l"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9150" y="3429000"/>
            <a:ext cx="7335838" cy="1828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C210E-FF0B-41D0-BB42-5AA0AE565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432154"/>
            <a:ext cx="2466383" cy="7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176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9150" y="1122363"/>
            <a:ext cx="7335838" cy="2020887"/>
          </a:xfrm>
        </p:spPr>
        <p:txBody>
          <a:bodyPr bIns="108000" anchor="b"/>
          <a:lstStyle>
            <a:lvl1pPr algn="l"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9150" y="3429000"/>
            <a:ext cx="7335838" cy="1828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74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pPr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80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61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64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26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188913"/>
            <a:ext cx="7818438" cy="5795962"/>
          </a:xfrm>
        </p:spPr>
        <p:txBody>
          <a:bodyPr anchor="ctr" anchorCtr="0"/>
          <a:lstStyle>
            <a:lvl1pPr algn="ctr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432154"/>
            <a:ext cx="2466383" cy="796572"/>
          </a:xfrm>
          <a:prstGeom prst="rect">
            <a:avLst/>
          </a:prstGeom>
        </p:spPr>
      </p:pic>
      <p:sp>
        <p:nvSpPr>
          <p:cNvPr id="3" name="Tekstvak 6">
            <a:extLst>
              <a:ext uri="{FF2B5EF4-FFF2-40B4-BE49-F238E27FC236}">
                <a16:creationId xmlns:a16="http://schemas.microsoft.com/office/drawing/2014/main" id="{863A4F76-D919-4E62-8895-2DF9DC6345D8}"/>
              </a:ext>
            </a:extLst>
          </p:cNvPr>
          <p:cNvSpPr txBox="1"/>
          <p:nvPr userDrawn="1"/>
        </p:nvSpPr>
        <p:spPr>
          <a:xfrm>
            <a:off x="630553" y="12036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BE" b="1">
                <a:solidFill>
                  <a:prstClr val="white"/>
                </a:solidFill>
                <a:latin typeface="Arial" charset="0"/>
              </a:rPr>
              <a:t>Meer</a:t>
            </a:r>
            <a:r>
              <a:rPr lang="nl-BE" sz="1200" b="1">
                <a:solidFill>
                  <a:prstClr val="white"/>
                </a:solidFill>
                <a:latin typeface="Arial" charset="0"/>
              </a:rPr>
              <a:t> </a:t>
            </a:r>
            <a:r>
              <a:rPr lang="nl-BE" b="1">
                <a:solidFill>
                  <a:prstClr val="white"/>
                </a:solidFill>
                <a:latin typeface="Arial" charset="0"/>
              </a:rPr>
              <a:t>dan</a:t>
            </a:r>
            <a:r>
              <a:rPr lang="nl-BE" sz="1200" b="1">
                <a:solidFill>
                  <a:prstClr val="white"/>
                </a:solidFill>
                <a:latin typeface="Arial" charset="0"/>
              </a:rPr>
              <a:t> </a:t>
            </a:r>
            <a:r>
              <a:rPr lang="nl-BE" b="1">
                <a:solidFill>
                  <a:prstClr val="white"/>
                </a:solidFill>
                <a:latin typeface="Arial" charset="0"/>
              </a:rPr>
              <a:t>sport</a:t>
            </a:r>
            <a:r>
              <a:rPr lang="nl-BE" sz="1000" b="1">
                <a:solidFill>
                  <a:prstClr val="white"/>
                </a:solidFill>
                <a:latin typeface="Arial" charset="0"/>
              </a:rPr>
              <a:t> </a:t>
            </a:r>
            <a:r>
              <a:rPr lang="nl-BE" b="1">
                <a:solidFill>
                  <a:prstClr val="white"/>
                </a:solidFill>
                <a:latin typeface="Arial" charset="0"/>
              </a:rPr>
              <a:t>!</a:t>
            </a:r>
            <a:endParaRPr lang="nl-BE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1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228600" indent="-228600">
              <a:lnSpc>
                <a:spcPct val="100000"/>
              </a:lnSpc>
              <a:defRPr sz="1800"/>
            </a:lvl2pPr>
            <a:lvl3pPr marL="447675" indent="-228600"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23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26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11737975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41810-F323-41A5-86C7-A6A96E5EC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013" y="188913"/>
            <a:ext cx="11737975" cy="436720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440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50863" y="1268413"/>
            <a:ext cx="5329237" cy="4716462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1268413"/>
            <a:ext cx="5653088" cy="47164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228600" indent="-228600">
              <a:lnSpc>
                <a:spcPct val="100000"/>
              </a:lnSpc>
              <a:defRPr sz="1800"/>
            </a:lvl2pPr>
            <a:lvl3pPr marL="447675" indent="-228600"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9310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86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9150" y="1122363"/>
            <a:ext cx="7335838" cy="2020887"/>
          </a:xfrm>
        </p:spPr>
        <p:txBody>
          <a:bodyPr bIns="108000" anchor="b"/>
          <a:lstStyle>
            <a:lvl1pPr algn="l"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9150" y="3429000"/>
            <a:ext cx="7335838" cy="1828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C210E-FF0B-41D0-BB42-5AA0AE565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432154"/>
            <a:ext cx="2466383" cy="7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61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11737975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41810-F323-41A5-86C7-A6A96E5EC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013" y="188913"/>
            <a:ext cx="11737975" cy="436720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427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11737975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05AD535-686A-4FBF-9A86-D68479904798}"/>
              </a:ext>
            </a:extLst>
          </p:cNvPr>
          <p:cNvSpPr txBox="1">
            <a:spLocks/>
          </p:cNvSpPr>
          <p:nvPr userDrawn="1"/>
        </p:nvSpPr>
        <p:spPr>
          <a:xfrm>
            <a:off x="227011" y="188913"/>
            <a:ext cx="11737975" cy="436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Financieel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925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kom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11737975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1F9629-8986-4E05-BD16-C087A2E3D54F}"/>
              </a:ext>
            </a:extLst>
          </p:cNvPr>
          <p:cNvSpPr txBox="1">
            <a:spLocks/>
          </p:cNvSpPr>
          <p:nvPr userDrawn="1"/>
        </p:nvSpPr>
        <p:spPr>
          <a:xfrm>
            <a:off x="227011" y="188913"/>
            <a:ext cx="11737975" cy="436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Toekomst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28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5653087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41810-F323-41A5-86C7-A6A96E5EC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013" y="188913"/>
            <a:ext cx="11737975" cy="436720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594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6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3200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2" y="1465200"/>
            <a:ext cx="5638719" cy="40383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319" y="1465200"/>
            <a:ext cx="5638719" cy="40383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5D236A-302D-44F3-88F9-2731ADCB4F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013" y="188913"/>
            <a:ext cx="11737975" cy="436720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1">
                    <a:alpha val="51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14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50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11737975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05AD535-686A-4FBF-9A86-D68479904798}"/>
              </a:ext>
            </a:extLst>
          </p:cNvPr>
          <p:cNvSpPr txBox="1">
            <a:spLocks/>
          </p:cNvSpPr>
          <p:nvPr userDrawn="1"/>
        </p:nvSpPr>
        <p:spPr>
          <a:xfrm>
            <a:off x="227011" y="188913"/>
            <a:ext cx="11737975" cy="436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Financieel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14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50863" y="1268413"/>
            <a:ext cx="5329237" cy="4716462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1268413"/>
            <a:ext cx="56530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646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715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9150" y="1122363"/>
            <a:ext cx="7335838" cy="2020887"/>
          </a:xfrm>
        </p:spPr>
        <p:txBody>
          <a:bodyPr bIns="108000" anchor="b"/>
          <a:lstStyle>
            <a:lvl1pPr algn="l"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9150" y="3429000"/>
            <a:ext cx="7335838" cy="1828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858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pPr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39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067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609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167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9239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188913"/>
            <a:ext cx="7818438" cy="5795962"/>
          </a:xfrm>
        </p:spPr>
        <p:txBody>
          <a:bodyPr anchor="ctr" anchorCtr="0"/>
          <a:lstStyle>
            <a:lvl1pPr algn="ctr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432154"/>
            <a:ext cx="2466383" cy="796572"/>
          </a:xfrm>
          <a:prstGeom prst="rect">
            <a:avLst/>
          </a:prstGeom>
        </p:spPr>
      </p:pic>
      <p:sp>
        <p:nvSpPr>
          <p:cNvPr id="3" name="Tekstvak 6">
            <a:extLst>
              <a:ext uri="{FF2B5EF4-FFF2-40B4-BE49-F238E27FC236}">
                <a16:creationId xmlns:a16="http://schemas.microsoft.com/office/drawing/2014/main" id="{863A4F76-D919-4E62-8895-2DF9DC6345D8}"/>
              </a:ext>
            </a:extLst>
          </p:cNvPr>
          <p:cNvSpPr txBox="1"/>
          <p:nvPr userDrawn="1"/>
        </p:nvSpPr>
        <p:spPr>
          <a:xfrm>
            <a:off x="630553" y="12036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BE" b="1">
                <a:solidFill>
                  <a:prstClr val="white"/>
                </a:solidFill>
                <a:latin typeface="Arial" charset="0"/>
              </a:rPr>
              <a:t>Meer</a:t>
            </a:r>
            <a:r>
              <a:rPr lang="nl-BE" sz="1200" b="1">
                <a:solidFill>
                  <a:prstClr val="white"/>
                </a:solidFill>
                <a:latin typeface="Arial" charset="0"/>
              </a:rPr>
              <a:t> </a:t>
            </a:r>
            <a:r>
              <a:rPr lang="nl-BE" b="1">
                <a:solidFill>
                  <a:prstClr val="white"/>
                </a:solidFill>
                <a:latin typeface="Arial" charset="0"/>
              </a:rPr>
              <a:t>dan</a:t>
            </a:r>
            <a:r>
              <a:rPr lang="nl-BE" sz="1200" b="1">
                <a:solidFill>
                  <a:prstClr val="white"/>
                </a:solidFill>
                <a:latin typeface="Arial" charset="0"/>
              </a:rPr>
              <a:t> </a:t>
            </a:r>
            <a:r>
              <a:rPr lang="nl-BE" b="1">
                <a:solidFill>
                  <a:prstClr val="white"/>
                </a:solidFill>
                <a:latin typeface="Arial" charset="0"/>
              </a:rPr>
              <a:t>sport</a:t>
            </a:r>
            <a:r>
              <a:rPr lang="nl-BE" sz="1000" b="1">
                <a:solidFill>
                  <a:prstClr val="white"/>
                </a:solidFill>
                <a:latin typeface="Arial" charset="0"/>
              </a:rPr>
              <a:t> </a:t>
            </a:r>
            <a:r>
              <a:rPr lang="nl-BE" b="1">
                <a:solidFill>
                  <a:prstClr val="white"/>
                </a:solidFill>
                <a:latin typeface="Arial" charset="0"/>
              </a:rPr>
              <a:t>!</a:t>
            </a:r>
            <a:endParaRPr lang="nl-BE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89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228600" indent="-228600">
              <a:lnSpc>
                <a:spcPct val="100000"/>
              </a:lnSpc>
              <a:defRPr sz="1800"/>
            </a:lvl2pPr>
            <a:lvl3pPr marL="447675" indent="-228600"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60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kom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11737975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1F9629-8986-4E05-BD16-C087A2E3D54F}"/>
              </a:ext>
            </a:extLst>
          </p:cNvPr>
          <p:cNvSpPr txBox="1">
            <a:spLocks/>
          </p:cNvSpPr>
          <p:nvPr userDrawn="1"/>
        </p:nvSpPr>
        <p:spPr>
          <a:xfrm>
            <a:off x="227011" y="188913"/>
            <a:ext cx="11737975" cy="436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Toekomst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374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5416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684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50863" y="1268413"/>
            <a:ext cx="5329237" cy="4716462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1268413"/>
            <a:ext cx="5653088" cy="47164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228600" indent="-228600">
              <a:lnSpc>
                <a:spcPct val="100000"/>
              </a:lnSpc>
              <a:defRPr sz="1800"/>
            </a:lvl2pPr>
            <a:lvl3pPr marL="447675" indent="-228600"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5529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670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912813"/>
          </a:xfrm>
          <a:prstGeom prst="rect">
            <a:avLst/>
          </a:prstGeom>
          <a:solidFill>
            <a:srgbClr val="00285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backdrop 5"/>
          <p:cNvPicPr>
            <a:picLocks noChangeArrowheads="1"/>
          </p:cNvPicPr>
          <p:nvPr userDrawn="1"/>
        </p:nvPicPr>
        <p:blipFill>
          <a:blip r:embed="rId2" cstate="print"/>
          <a:srcRect l="16469" t="55417" r="17241" b="12920"/>
          <a:stretch>
            <a:fillRect/>
          </a:stretch>
        </p:blipFill>
        <p:spPr bwMode="auto">
          <a:xfrm>
            <a:off x="0" y="912813"/>
            <a:ext cx="12192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C446-0262-44F2-BCED-03423BB081B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  <p:pic>
        <p:nvPicPr>
          <p:cNvPr id="12" name="Picture 7" descr="Sportoase_logo"/>
          <p:cNvPicPr>
            <a:picLocks noChangeAspect="1" noChangeArrowheads="1"/>
          </p:cNvPicPr>
          <p:nvPr userDrawn="1"/>
        </p:nvPicPr>
        <p:blipFill>
          <a:blip r:embed="rId3" cstate="print"/>
          <a:srcRect l="78860" b="37941"/>
          <a:stretch>
            <a:fillRect/>
          </a:stretch>
        </p:blipFill>
        <p:spPr bwMode="auto">
          <a:xfrm>
            <a:off x="609600" y="431801"/>
            <a:ext cx="42333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55823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4654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466654"/>
            <a:ext cx="5653087" cy="4468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41810-F323-41A5-86C7-A6A96E5EC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013" y="188913"/>
            <a:ext cx="11737975" cy="436720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5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801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673200"/>
            <a:ext cx="11737975" cy="792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2" y="1465200"/>
            <a:ext cx="5638719" cy="40383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319" y="1465200"/>
            <a:ext cx="5638719" cy="40383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5D236A-302D-44F3-88F9-2731ADCB4F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013" y="188913"/>
            <a:ext cx="11737975" cy="436720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1">
                    <a:alpha val="51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74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25738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5050" y="6129338"/>
            <a:ext cx="1646238" cy="6123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7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14CE-90FA-47B5-8095-20313950415A}" type="datetimeFigureOut">
              <a:rPr lang="nl-BE" smtClean="0"/>
              <a:t>29/03/2023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6C96-DD9F-4CE5-8326-E3427CBE82B4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50863" y="1268413"/>
            <a:ext cx="5329237" cy="4716462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1268413"/>
            <a:ext cx="5653088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41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792000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2095017"/>
            <a:ext cx="11737975" cy="383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3" y="7045325"/>
            <a:ext cx="2737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14CE-90FA-47B5-8095-20313950415A}" type="datetimeFigureOut">
              <a:rPr lang="nl-BE" smtClean="0"/>
              <a:pPr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0453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3246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6C96-DD9F-4CE5-8326-E3427CBE82B4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138863"/>
            <a:ext cx="1800000" cy="5813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4963" y="5984875"/>
            <a:ext cx="11522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6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33" r:id="rId3"/>
    <p:sldLayoutId id="2147483734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62" r:id="rId18"/>
    <p:sldLayoutId id="2147483666" r:id="rId19"/>
    <p:sldLayoutId id="2147483672" r:id="rId20"/>
    <p:sldLayoutId id="21474836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550">
          <p15:clr>
            <a:srgbClr val="F26B43"/>
          </p15:clr>
        </p15:guide>
        <p15:guide id="7" pos="143">
          <p15:clr>
            <a:srgbClr val="F26B43"/>
          </p15:clr>
        </p15:guide>
        <p15:guide id="8" pos="753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pos="347">
          <p15:clr>
            <a:srgbClr val="F26B43"/>
          </p15:clr>
        </p15:guide>
        <p15:guide id="11" pos="3976">
          <p15:clr>
            <a:srgbClr val="F26B43"/>
          </p15:clr>
        </p15:guide>
        <p15:guide id="12" orient="horz" pos="3770">
          <p15:clr>
            <a:srgbClr val="F26B43"/>
          </p15:clr>
        </p15:guide>
        <p15:guide id="13" orient="horz" pos="3861">
          <p15:clr>
            <a:srgbClr val="F26B43"/>
          </p15:clr>
        </p15:guide>
        <p15:guide id="14" pos="37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2" y="188913"/>
            <a:ext cx="11737975" cy="792000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2095017"/>
            <a:ext cx="11737975" cy="383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3" y="7045325"/>
            <a:ext cx="2737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14CE-90FA-47B5-8095-20313950415A}" type="datetimeFigureOut">
              <a:rPr lang="nl-BE" smtClean="0"/>
              <a:pPr/>
              <a:t>29/03/2023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0453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3246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6C96-DD9F-4CE5-8326-E3427CBE82B4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138863"/>
            <a:ext cx="1800000" cy="5813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4963" y="5984875"/>
            <a:ext cx="11522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550">
          <p15:clr>
            <a:srgbClr val="F26B43"/>
          </p15:clr>
        </p15:guide>
        <p15:guide id="7" pos="143">
          <p15:clr>
            <a:srgbClr val="F26B43"/>
          </p15:clr>
        </p15:guide>
        <p15:guide id="8" pos="753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pos="347">
          <p15:clr>
            <a:srgbClr val="F26B43"/>
          </p15:clr>
        </p15:guide>
        <p15:guide id="11" pos="3976">
          <p15:clr>
            <a:srgbClr val="F26B43"/>
          </p15:clr>
        </p15:guide>
        <p15:guide id="12" orient="horz" pos="3770">
          <p15:clr>
            <a:srgbClr val="F26B43"/>
          </p15:clr>
        </p15:guide>
        <p15:guide id="13" orient="horz" pos="3861">
          <p15:clr>
            <a:srgbClr val="F26B43"/>
          </p15:clr>
        </p15:guide>
        <p15:guide id="14" pos="3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613" y="1539433"/>
            <a:ext cx="7818438" cy="4323908"/>
          </a:xfrm>
        </p:spPr>
        <p:txBody>
          <a:bodyPr/>
          <a:lstStyle/>
          <a:p>
            <a:r>
              <a:rPr lang="nl-BE" dirty="0">
                <a:latin typeface="Calibri"/>
                <a:cs typeface="Calibri"/>
              </a:rPr>
              <a:t>Sportoase Elshout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22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3B625-353E-4647-9697-A145160B7D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/>
              <a:t>Tijdslijn 2022</a:t>
            </a:r>
            <a:endParaRPr lang="nl-BE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7C2D4547-ECC0-476C-ADA9-9A74EB556D70}"/>
              </a:ext>
            </a:extLst>
          </p:cNvPr>
          <p:cNvSpPr/>
          <p:nvPr/>
        </p:nvSpPr>
        <p:spPr>
          <a:xfrm>
            <a:off x="558458" y="1755473"/>
            <a:ext cx="5085273" cy="30996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285750" marR="0" lvl="0" indent="-28575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A0564568-049E-48AB-9D64-52324B426D97}"/>
              </a:ext>
            </a:extLst>
          </p:cNvPr>
          <p:cNvSpPr/>
          <p:nvPr/>
        </p:nvSpPr>
        <p:spPr>
          <a:xfrm>
            <a:off x="558435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C0DAA44C-4946-4293-B186-F9268B999408}"/>
              </a:ext>
            </a:extLst>
          </p:cNvPr>
          <p:cNvSpPr/>
          <p:nvPr/>
        </p:nvSpPr>
        <p:spPr>
          <a:xfrm>
            <a:off x="558435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l-NL" sz="1700">
                <a:solidFill>
                  <a:srgbClr val="FFFFFF"/>
                </a:solidFill>
                <a:latin typeface="Calibri" panose="020F0502020204030204"/>
              </a:rPr>
              <a:t>Halbaarheid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3F254362-DAAE-4ED5-8BEB-73070C77A079}"/>
              </a:ext>
            </a:extLst>
          </p:cNvPr>
          <p:cNvSpPr/>
          <p:nvPr/>
        </p:nvSpPr>
        <p:spPr>
          <a:xfrm>
            <a:off x="2894203" y="236014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Kandidatuur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555DBAA1-FC51-4F7E-A835-16D6528EF9C6}"/>
              </a:ext>
            </a:extLst>
          </p:cNvPr>
          <p:cNvSpPr/>
          <p:nvPr/>
        </p:nvSpPr>
        <p:spPr>
          <a:xfrm>
            <a:off x="2894203" y="2927559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Offerte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20">
            <a:extLst>
              <a:ext uri="{FF2B5EF4-FFF2-40B4-BE49-F238E27FC236}">
                <a16:creationId xmlns:a16="http://schemas.microsoft.com/office/drawing/2014/main" id="{62AB8880-1105-4FBD-B0EE-E8D228CF862C}"/>
              </a:ext>
            </a:extLst>
          </p:cNvPr>
          <p:cNvSpPr/>
          <p:nvPr/>
        </p:nvSpPr>
        <p:spPr>
          <a:xfrm>
            <a:off x="2894203" y="3494532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BAFO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66D1288D-D0B9-4BD0-9EFC-7E3969BEB7F4}"/>
              </a:ext>
            </a:extLst>
          </p:cNvPr>
          <p:cNvSpPr/>
          <p:nvPr/>
        </p:nvSpPr>
        <p:spPr>
          <a:xfrm>
            <a:off x="2894203" y="406150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Onderhandeling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3CF221F9-C48D-44A2-A597-5044EA885299}"/>
              </a:ext>
            </a:extLst>
          </p:cNvPr>
          <p:cNvSpPr/>
          <p:nvPr/>
        </p:nvSpPr>
        <p:spPr>
          <a:xfrm>
            <a:off x="2894203" y="4628478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24">
            <a:extLst>
              <a:ext uri="{FF2B5EF4-FFF2-40B4-BE49-F238E27FC236}">
                <a16:creationId xmlns:a16="http://schemas.microsoft.com/office/drawing/2014/main" id="{81C88778-CADE-41D3-A6FA-8E95A1D128B5}"/>
              </a:ext>
            </a:extLst>
          </p:cNvPr>
          <p:cNvSpPr/>
          <p:nvPr/>
        </p:nvSpPr>
        <p:spPr>
          <a:xfrm>
            <a:off x="5229972" y="2360145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Opdrachtgever</a:t>
            </a:r>
            <a:endParaRPr kumimoji="0" lang="en-BE" sz="17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CBE92DD6-88E3-43AA-A084-9314AFBD4982}"/>
              </a:ext>
            </a:extLst>
          </p:cNvPr>
          <p:cNvSpPr/>
          <p:nvPr/>
        </p:nvSpPr>
        <p:spPr>
          <a:xfrm>
            <a:off x="5012691" y="3322989"/>
            <a:ext cx="2172808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Projectteam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 – </a:t>
            </a:r>
            <a:b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Aannemer - Onderhoud</a:t>
            </a:r>
            <a:endParaRPr kumimoji="0" lang="en-BE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6">
            <a:extLst>
              <a:ext uri="{FF2B5EF4-FFF2-40B4-BE49-F238E27FC236}">
                <a16:creationId xmlns:a16="http://schemas.microsoft.com/office/drawing/2014/main" id="{CB14B73B-4198-42AF-B1C8-E6988CD389AA}"/>
              </a:ext>
            </a:extLst>
          </p:cNvPr>
          <p:cNvSpPr/>
          <p:nvPr/>
        </p:nvSpPr>
        <p:spPr>
          <a:xfrm>
            <a:off x="5229972" y="4285832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879D00F1-A54A-40A2-8BE8-EB2E5D57ABF8}"/>
              </a:ext>
            </a:extLst>
          </p:cNvPr>
          <p:cNvSpPr/>
          <p:nvPr/>
        </p:nvSpPr>
        <p:spPr>
          <a:xfrm>
            <a:off x="7565740" y="236014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Nieuwbouw</a:t>
            </a:r>
          </a:p>
        </p:txBody>
      </p:sp>
      <p:sp>
        <p:nvSpPr>
          <p:cNvPr id="24" name="Freeform: Shape 29">
            <a:extLst>
              <a:ext uri="{FF2B5EF4-FFF2-40B4-BE49-F238E27FC236}">
                <a16:creationId xmlns:a16="http://schemas.microsoft.com/office/drawing/2014/main" id="{B5B12EDA-8FE9-4DD0-B403-82752F5FF904}"/>
              </a:ext>
            </a:extLst>
          </p:cNvPr>
          <p:cNvSpPr/>
          <p:nvPr/>
        </p:nvSpPr>
        <p:spPr>
          <a:xfrm>
            <a:off x="756574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Renovatie / uitbreiding</a:t>
            </a:r>
          </a:p>
        </p:txBody>
      </p:sp>
      <p:sp>
        <p:nvSpPr>
          <p:cNvPr id="25" name="Freeform: Shape 30">
            <a:extLst>
              <a:ext uri="{FF2B5EF4-FFF2-40B4-BE49-F238E27FC236}">
                <a16:creationId xmlns:a16="http://schemas.microsoft.com/office/drawing/2014/main" id="{93EAADF4-2D72-4D74-947B-9334453D5057}"/>
              </a:ext>
            </a:extLst>
          </p:cNvPr>
          <p:cNvSpPr/>
          <p:nvPr/>
        </p:nvSpPr>
        <p:spPr>
          <a:xfrm>
            <a:off x="756574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Overname</a:t>
            </a:r>
          </a:p>
        </p:txBody>
      </p:sp>
      <p:sp>
        <p:nvSpPr>
          <p:cNvPr id="26" name="Freeform: Shape 31">
            <a:extLst>
              <a:ext uri="{FF2B5EF4-FFF2-40B4-BE49-F238E27FC236}">
                <a16:creationId xmlns:a16="http://schemas.microsoft.com/office/drawing/2014/main" id="{AC73CEA1-DC3D-40F1-8841-C2035D416DBD}"/>
              </a:ext>
            </a:extLst>
          </p:cNvPr>
          <p:cNvSpPr/>
          <p:nvPr/>
        </p:nvSpPr>
        <p:spPr>
          <a:xfrm>
            <a:off x="756574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 sites</a:t>
            </a:r>
          </a:p>
        </p:txBody>
      </p:sp>
      <p:sp>
        <p:nvSpPr>
          <p:cNvPr id="27" name="Freeform: Shape 32">
            <a:extLst>
              <a:ext uri="{FF2B5EF4-FFF2-40B4-BE49-F238E27FC236}">
                <a16:creationId xmlns:a16="http://schemas.microsoft.com/office/drawing/2014/main" id="{2E616E7F-1042-4857-B283-A22CAA439CB9}"/>
              </a:ext>
            </a:extLst>
          </p:cNvPr>
          <p:cNvSpPr/>
          <p:nvPr/>
        </p:nvSpPr>
        <p:spPr>
          <a:xfrm>
            <a:off x="756574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Opportuniteit</a:t>
            </a:r>
          </a:p>
        </p:txBody>
      </p:sp>
      <p:sp>
        <p:nvSpPr>
          <p:cNvPr id="30" name="Freeform: Shape 35">
            <a:extLst>
              <a:ext uri="{FF2B5EF4-FFF2-40B4-BE49-F238E27FC236}">
                <a16:creationId xmlns:a16="http://schemas.microsoft.com/office/drawing/2014/main" id="{EBBC92E3-38D1-4EFE-B4C3-65BFD972452B}"/>
              </a:ext>
            </a:extLst>
          </p:cNvPr>
          <p:cNvSpPr/>
          <p:nvPr/>
        </p:nvSpPr>
        <p:spPr>
          <a:xfrm>
            <a:off x="990151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Vergunningen</a:t>
            </a:r>
          </a:p>
        </p:txBody>
      </p:sp>
      <p:sp>
        <p:nvSpPr>
          <p:cNvPr id="31" name="Freeform: Shape 36">
            <a:extLst>
              <a:ext uri="{FF2B5EF4-FFF2-40B4-BE49-F238E27FC236}">
                <a16:creationId xmlns:a16="http://schemas.microsoft.com/office/drawing/2014/main" id="{D95C303E-BA73-40EF-9EFC-63C907568788}"/>
              </a:ext>
            </a:extLst>
          </p:cNvPr>
          <p:cNvSpPr/>
          <p:nvPr/>
        </p:nvSpPr>
        <p:spPr>
          <a:xfrm>
            <a:off x="990151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</a:t>
            </a:r>
          </a:p>
        </p:txBody>
      </p:sp>
      <p:sp>
        <p:nvSpPr>
          <p:cNvPr id="32" name="Freeform: Shape 37">
            <a:extLst>
              <a:ext uri="{FF2B5EF4-FFF2-40B4-BE49-F238E27FC236}">
                <a16:creationId xmlns:a16="http://schemas.microsoft.com/office/drawing/2014/main" id="{64C20357-FA99-42A1-870B-CDF2F64E5003}"/>
              </a:ext>
            </a:extLst>
          </p:cNvPr>
          <p:cNvSpPr/>
          <p:nvPr/>
        </p:nvSpPr>
        <p:spPr>
          <a:xfrm>
            <a:off x="990151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Innovatie</a:t>
            </a:r>
          </a:p>
        </p:txBody>
      </p:sp>
      <p:sp>
        <p:nvSpPr>
          <p:cNvPr id="33" name="Freeform: Shape 38">
            <a:extLst>
              <a:ext uri="{FF2B5EF4-FFF2-40B4-BE49-F238E27FC236}">
                <a16:creationId xmlns:a16="http://schemas.microsoft.com/office/drawing/2014/main" id="{7948DAE5-D3F3-43A3-AE4C-CC1405321395}"/>
              </a:ext>
            </a:extLst>
          </p:cNvPr>
          <p:cNvSpPr/>
          <p:nvPr/>
        </p:nvSpPr>
        <p:spPr>
          <a:xfrm>
            <a:off x="990151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LCA / TCO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879CE1A7-14C9-4676-94A9-21FB3BEBE456}"/>
              </a:ext>
            </a:extLst>
          </p:cNvPr>
          <p:cNvGrpSpPr/>
          <p:nvPr/>
        </p:nvGrpSpPr>
        <p:grpSpPr>
          <a:xfrm>
            <a:off x="1427558" y="1570692"/>
            <a:ext cx="8967332" cy="2754321"/>
            <a:chOff x="0" y="2054807"/>
            <a:chExt cx="8967332" cy="2754321"/>
          </a:xfrm>
        </p:grpSpPr>
        <p:sp>
          <p:nvSpPr>
            <p:cNvPr id="29" name="Pijl: gestreept rechts 1">
              <a:extLst>
                <a:ext uri="{FF2B5EF4-FFF2-40B4-BE49-F238E27FC236}">
                  <a16:creationId xmlns:a16="http://schemas.microsoft.com/office/drawing/2014/main" id="{C78E2BF2-23FE-47E1-B908-6BA69F649C71}"/>
                </a:ext>
              </a:extLst>
            </p:cNvPr>
            <p:cNvSpPr/>
            <p:nvPr/>
          </p:nvSpPr>
          <p:spPr>
            <a:xfrm>
              <a:off x="0" y="2796947"/>
              <a:ext cx="8967332" cy="1127730"/>
            </a:xfrm>
            <a:prstGeom prst="stripedRightArrow">
              <a:avLst/>
            </a:prstGeom>
            <a:gradFill flip="none" rotWithShape="1">
              <a:gsLst>
                <a:gs pos="0">
                  <a:srgbClr val="5B9BD5">
                    <a:lumMod val="40000"/>
                    <a:lumOff val="60000"/>
                  </a:srgbClr>
                </a:gs>
                <a:gs pos="46000">
                  <a:srgbClr val="5B9BD5">
                    <a:lumMod val="95000"/>
                    <a:lumOff val="5000"/>
                  </a:srgbClr>
                </a:gs>
                <a:gs pos="100000">
                  <a:srgbClr val="5B9BD5">
                    <a:lumMod val="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>
                <a:defRPr/>
              </a:pPr>
              <a:endParaRPr lang="nl-BE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4573CD3-9259-4062-83DC-D98716D9F885}"/>
                </a:ext>
              </a:extLst>
            </p:cNvPr>
            <p:cNvSpPr txBox="1"/>
            <p:nvPr/>
          </p:nvSpPr>
          <p:spPr>
            <a:xfrm>
              <a:off x="1153021" y="4039687"/>
              <a:ext cx="21728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Januari-Februari 2022: weinig scholen door klasbubbels en/of beperkt busvervoer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nl-BE" sz="1100" kern="0" dirty="0">
                <a:solidFill>
                  <a:srgbClr val="96C93D"/>
                </a:solidFill>
                <a:latin typeface="Calibri" panose="020F0502020204030204"/>
              </a:endParaRP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969CC6A2-732F-4EB3-873E-47FF79551C71}"/>
                </a:ext>
              </a:extLst>
            </p:cNvPr>
            <p:cNvSpPr txBox="1"/>
            <p:nvPr/>
          </p:nvSpPr>
          <p:spPr>
            <a:xfrm>
              <a:off x="260823" y="2214275"/>
              <a:ext cx="16575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Januari 2022: enkel baantjeszwemmen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7F592264-F142-40CF-A89C-0B0561E8EDA4}"/>
                </a:ext>
              </a:extLst>
            </p:cNvPr>
            <p:cNvSpPr txBox="1"/>
            <p:nvPr/>
          </p:nvSpPr>
          <p:spPr>
            <a:xfrm>
              <a:off x="2166186" y="2102951"/>
              <a:ext cx="1591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Januari – Maart 2022: groepslessen en fitness met Covid Safe Ticket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E96529FF-AE96-4135-BADD-787A06841B1D}"/>
                </a:ext>
              </a:extLst>
            </p:cNvPr>
            <p:cNvSpPr txBox="1"/>
            <p:nvPr/>
          </p:nvSpPr>
          <p:spPr>
            <a:xfrm>
              <a:off x="4147263" y="2214275"/>
              <a:ext cx="15389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3 Juni 2022:</a:t>
              </a:r>
              <a:b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</a:b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Opening Foodmaker</a:t>
              </a: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4665986E-F99D-4423-A6BF-80DC6C8240EE}"/>
                </a:ext>
              </a:extLst>
            </p:cNvPr>
            <p:cNvSpPr txBox="1"/>
            <p:nvPr/>
          </p:nvSpPr>
          <p:spPr>
            <a:xfrm>
              <a:off x="5910922" y="2054807"/>
              <a:ext cx="153893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1-4 september 2022:</a:t>
              </a:r>
            </a:p>
            <a:p>
              <a:pPr>
                <a:defRPr/>
              </a:pPr>
              <a:r>
                <a:rPr lang="nl-BE" sz="1100" kern="0" dirty="0">
                  <a:solidFill>
                    <a:srgbClr val="102C52"/>
                  </a:solidFill>
                  <a:latin typeface="Calibri" panose="020F0502020204030204"/>
                </a:rPr>
                <a:t>Sluiting zwembad voor onderhoud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2A01B75-9792-4D6F-948E-C56B03469B28}"/>
                </a:ext>
              </a:extLst>
            </p:cNvPr>
            <p:cNvCxnSpPr>
              <a:cxnSpLocks/>
            </p:cNvCxnSpPr>
            <p:nvPr/>
          </p:nvCxnSpPr>
          <p:spPr>
            <a:xfrm>
              <a:off x="978134" y="2700664"/>
              <a:ext cx="0" cy="431076"/>
            </a:xfrm>
            <a:prstGeom prst="line">
              <a:avLst/>
            </a:prstGeom>
            <a:noFill/>
            <a:ln w="6350" cap="flat" cmpd="sng" algn="ctr">
              <a:solidFill>
                <a:srgbClr val="102C52"/>
              </a:solidFill>
              <a:prstDash val="solid"/>
              <a:miter lim="800000"/>
            </a:ln>
            <a:effectLst/>
          </p:spPr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FB4BC56F-321E-486B-B160-5659360DC812}"/>
                </a:ext>
              </a:extLst>
            </p:cNvPr>
            <p:cNvCxnSpPr>
              <a:cxnSpLocks/>
            </p:cNvCxnSpPr>
            <p:nvPr/>
          </p:nvCxnSpPr>
          <p:spPr>
            <a:xfrm>
              <a:off x="2083743" y="3675837"/>
              <a:ext cx="0" cy="302810"/>
            </a:xfrm>
            <a:prstGeom prst="line">
              <a:avLst/>
            </a:prstGeom>
            <a:noFill/>
            <a:ln w="6350" cap="flat" cmpd="sng" algn="ctr">
              <a:solidFill>
                <a:srgbClr val="102C52"/>
              </a:solidFill>
              <a:prstDash val="solid"/>
              <a:miter lim="800000"/>
            </a:ln>
            <a:effectLst/>
          </p:spPr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717B9E02-A806-4254-B303-88877BEA4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61990" y="2764797"/>
              <a:ext cx="0" cy="302810"/>
            </a:xfrm>
            <a:prstGeom prst="line">
              <a:avLst/>
            </a:prstGeom>
            <a:noFill/>
            <a:ln w="6350" cap="flat" cmpd="sng" algn="ctr">
              <a:solidFill>
                <a:srgbClr val="102C52"/>
              </a:solidFill>
              <a:prstDash val="solid"/>
              <a:miter lim="800000"/>
            </a:ln>
            <a:effectLst/>
          </p:spPr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32E0E045-7C79-49F9-9FCB-B950B4B65898}"/>
                </a:ext>
              </a:extLst>
            </p:cNvPr>
            <p:cNvCxnSpPr>
              <a:cxnSpLocks/>
            </p:cNvCxnSpPr>
            <p:nvPr/>
          </p:nvCxnSpPr>
          <p:spPr>
            <a:xfrm>
              <a:off x="4674321" y="2787138"/>
              <a:ext cx="0" cy="302810"/>
            </a:xfrm>
            <a:prstGeom prst="line">
              <a:avLst/>
            </a:prstGeom>
            <a:noFill/>
            <a:ln w="6350" cap="flat" cmpd="sng" algn="ctr">
              <a:solidFill>
                <a:srgbClr val="102C52"/>
              </a:solidFill>
              <a:prstDash val="solid"/>
              <a:miter lim="800000"/>
            </a:ln>
            <a:effectLst/>
          </p:spPr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8E6DE927-E241-43A1-8847-C1B6BEF25038}"/>
                </a:ext>
              </a:extLst>
            </p:cNvPr>
            <p:cNvCxnSpPr>
              <a:cxnSpLocks/>
            </p:cNvCxnSpPr>
            <p:nvPr/>
          </p:nvCxnSpPr>
          <p:spPr>
            <a:xfrm>
              <a:off x="6680388" y="2754070"/>
              <a:ext cx="0" cy="324265"/>
            </a:xfrm>
            <a:prstGeom prst="line">
              <a:avLst/>
            </a:prstGeom>
            <a:noFill/>
            <a:ln w="6350" cap="flat" cmpd="sng" algn="ctr">
              <a:solidFill>
                <a:srgbClr val="102C52"/>
              </a:solidFill>
              <a:prstDash val="solid"/>
              <a:miter lim="800000"/>
            </a:ln>
            <a:effectLst/>
          </p:spPr>
        </p:cxnSp>
      </p:grp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A73BC364-EEF7-FA94-2AB3-E6288AFD031F}"/>
              </a:ext>
            </a:extLst>
          </p:cNvPr>
          <p:cNvCxnSpPr>
            <a:cxnSpLocks/>
          </p:cNvCxnSpPr>
          <p:nvPr/>
        </p:nvCxnSpPr>
        <p:spPr>
          <a:xfrm>
            <a:off x="6469045" y="3171584"/>
            <a:ext cx="0" cy="302810"/>
          </a:xfrm>
          <a:prstGeom prst="line">
            <a:avLst/>
          </a:prstGeom>
          <a:noFill/>
          <a:ln w="6350" cap="flat" cmpd="sng" algn="ctr">
            <a:solidFill>
              <a:srgbClr val="102C52"/>
            </a:solidFill>
            <a:prstDash val="solid"/>
            <a:miter lim="800000"/>
          </a:ln>
          <a:effectLst/>
        </p:spPr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7BE0C80E-DEE0-EBCE-F95D-657097393600}"/>
              </a:ext>
            </a:extLst>
          </p:cNvPr>
          <p:cNvSpPr txBox="1"/>
          <p:nvPr/>
        </p:nvSpPr>
        <p:spPr>
          <a:xfrm>
            <a:off x="5864209" y="3483439"/>
            <a:ext cx="21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sz="1100" kern="0" dirty="0">
                <a:solidFill>
                  <a:srgbClr val="102C52"/>
                </a:solidFill>
                <a:latin typeface="Calibri" panose="020F0502020204030204"/>
              </a:rPr>
              <a:t>Vanaf zomer 2022: hoge energietarieven </a:t>
            </a:r>
            <a:r>
              <a:rPr lang="nl-BE" sz="1100" kern="0" dirty="0">
                <a:solidFill>
                  <a:srgbClr val="102C52"/>
                </a:solidFill>
                <a:latin typeface="Calibri" panose="020F0502020204030204"/>
                <a:sym typeface="Wingdings" panose="05000000000000000000" pitchFamily="2" charset="2"/>
              </a:rPr>
              <a:t> aarzelend consumentengedrag</a:t>
            </a:r>
            <a:endParaRPr lang="nl-BE" sz="1100" kern="0" dirty="0">
              <a:solidFill>
                <a:srgbClr val="102C52"/>
              </a:solidFill>
              <a:latin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l-BE" sz="1100" kern="0" dirty="0">
              <a:solidFill>
                <a:srgbClr val="96C93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89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3B625-353E-4647-9697-A145160B7D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Voorlopig</a:t>
            </a:r>
            <a:r>
              <a:rPr lang="en-US" dirty="0"/>
              <a:t> </a:t>
            </a:r>
            <a:r>
              <a:rPr lang="en-US" dirty="0" err="1"/>
              <a:t>resultaat</a:t>
            </a:r>
            <a:r>
              <a:rPr lang="en-US" dirty="0"/>
              <a:t> Sportoase Elshout 2022</a:t>
            </a:r>
            <a:endParaRPr lang="nl-BE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7C2D4547-ECC0-476C-ADA9-9A74EB556D70}"/>
              </a:ext>
            </a:extLst>
          </p:cNvPr>
          <p:cNvSpPr/>
          <p:nvPr/>
        </p:nvSpPr>
        <p:spPr>
          <a:xfrm>
            <a:off x="558458" y="1755473"/>
            <a:ext cx="5085273" cy="30996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285750" marR="0" lvl="0" indent="-28575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A0564568-049E-48AB-9D64-52324B426D97}"/>
              </a:ext>
            </a:extLst>
          </p:cNvPr>
          <p:cNvSpPr/>
          <p:nvPr/>
        </p:nvSpPr>
        <p:spPr>
          <a:xfrm>
            <a:off x="558435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C0DAA44C-4946-4293-B186-F9268B999408}"/>
              </a:ext>
            </a:extLst>
          </p:cNvPr>
          <p:cNvSpPr/>
          <p:nvPr/>
        </p:nvSpPr>
        <p:spPr>
          <a:xfrm>
            <a:off x="558435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Haalbaarheid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802035E2-C684-4926-924B-5A927AA9FBE8}"/>
              </a:ext>
            </a:extLst>
          </p:cNvPr>
          <p:cNvSpPr/>
          <p:nvPr/>
        </p:nvSpPr>
        <p:spPr>
          <a:xfrm>
            <a:off x="558435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Trefdagen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3F254362-DAAE-4ED5-8BEB-73070C77A079}"/>
              </a:ext>
            </a:extLst>
          </p:cNvPr>
          <p:cNvSpPr/>
          <p:nvPr/>
        </p:nvSpPr>
        <p:spPr>
          <a:xfrm>
            <a:off x="2894203" y="236014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Kandidatuur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555DBAA1-FC51-4F7E-A835-16D6528EF9C6}"/>
              </a:ext>
            </a:extLst>
          </p:cNvPr>
          <p:cNvSpPr/>
          <p:nvPr/>
        </p:nvSpPr>
        <p:spPr>
          <a:xfrm>
            <a:off x="2894203" y="2927559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Offerte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20">
            <a:extLst>
              <a:ext uri="{FF2B5EF4-FFF2-40B4-BE49-F238E27FC236}">
                <a16:creationId xmlns:a16="http://schemas.microsoft.com/office/drawing/2014/main" id="{62AB8880-1105-4FBD-B0EE-E8D228CF862C}"/>
              </a:ext>
            </a:extLst>
          </p:cNvPr>
          <p:cNvSpPr/>
          <p:nvPr/>
        </p:nvSpPr>
        <p:spPr>
          <a:xfrm>
            <a:off x="2894203" y="3494532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BAFO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66D1288D-D0B9-4BD0-9EFC-7E3969BEB7F4}"/>
              </a:ext>
            </a:extLst>
          </p:cNvPr>
          <p:cNvSpPr/>
          <p:nvPr/>
        </p:nvSpPr>
        <p:spPr>
          <a:xfrm>
            <a:off x="2894203" y="406150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Onderhandeling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3CF221F9-C48D-44A2-A597-5044EA885299}"/>
              </a:ext>
            </a:extLst>
          </p:cNvPr>
          <p:cNvSpPr/>
          <p:nvPr/>
        </p:nvSpPr>
        <p:spPr>
          <a:xfrm>
            <a:off x="2894203" y="4628478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24">
            <a:extLst>
              <a:ext uri="{FF2B5EF4-FFF2-40B4-BE49-F238E27FC236}">
                <a16:creationId xmlns:a16="http://schemas.microsoft.com/office/drawing/2014/main" id="{81C88778-CADE-41D3-A6FA-8E95A1D128B5}"/>
              </a:ext>
            </a:extLst>
          </p:cNvPr>
          <p:cNvSpPr/>
          <p:nvPr/>
        </p:nvSpPr>
        <p:spPr>
          <a:xfrm>
            <a:off x="5229972" y="2360145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Opdrachtgever</a:t>
            </a:r>
            <a:endParaRPr kumimoji="0" lang="en-BE" sz="17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CBE92DD6-88E3-43AA-A084-9314AFBD4982}"/>
              </a:ext>
            </a:extLst>
          </p:cNvPr>
          <p:cNvSpPr/>
          <p:nvPr/>
        </p:nvSpPr>
        <p:spPr>
          <a:xfrm>
            <a:off x="5012691" y="3322989"/>
            <a:ext cx="2172808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Projectteam</a:t>
            </a: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 – </a:t>
            </a:r>
            <a:b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Aannemer - Onderhoud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6">
            <a:extLst>
              <a:ext uri="{FF2B5EF4-FFF2-40B4-BE49-F238E27FC236}">
                <a16:creationId xmlns:a16="http://schemas.microsoft.com/office/drawing/2014/main" id="{CB14B73B-4198-42AF-B1C8-E6988CD389AA}"/>
              </a:ext>
            </a:extLst>
          </p:cNvPr>
          <p:cNvSpPr/>
          <p:nvPr/>
        </p:nvSpPr>
        <p:spPr>
          <a:xfrm>
            <a:off x="5229972" y="4285832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879D00F1-A54A-40A2-8BE8-EB2E5D57ABF8}"/>
              </a:ext>
            </a:extLst>
          </p:cNvPr>
          <p:cNvSpPr/>
          <p:nvPr/>
        </p:nvSpPr>
        <p:spPr>
          <a:xfrm>
            <a:off x="7565740" y="236014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Nieuwbouw</a:t>
            </a:r>
          </a:p>
        </p:txBody>
      </p:sp>
      <p:sp>
        <p:nvSpPr>
          <p:cNvPr id="24" name="Freeform: Shape 29">
            <a:extLst>
              <a:ext uri="{FF2B5EF4-FFF2-40B4-BE49-F238E27FC236}">
                <a16:creationId xmlns:a16="http://schemas.microsoft.com/office/drawing/2014/main" id="{B5B12EDA-8FE9-4DD0-B403-82752F5FF904}"/>
              </a:ext>
            </a:extLst>
          </p:cNvPr>
          <p:cNvSpPr/>
          <p:nvPr/>
        </p:nvSpPr>
        <p:spPr>
          <a:xfrm>
            <a:off x="756574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Renovatie / uitbreiding</a:t>
            </a:r>
          </a:p>
        </p:txBody>
      </p:sp>
      <p:sp>
        <p:nvSpPr>
          <p:cNvPr id="25" name="Freeform: Shape 30">
            <a:extLst>
              <a:ext uri="{FF2B5EF4-FFF2-40B4-BE49-F238E27FC236}">
                <a16:creationId xmlns:a16="http://schemas.microsoft.com/office/drawing/2014/main" id="{93EAADF4-2D72-4D74-947B-9334453D5057}"/>
              </a:ext>
            </a:extLst>
          </p:cNvPr>
          <p:cNvSpPr/>
          <p:nvPr/>
        </p:nvSpPr>
        <p:spPr>
          <a:xfrm>
            <a:off x="756574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Overname</a:t>
            </a:r>
          </a:p>
        </p:txBody>
      </p:sp>
      <p:sp>
        <p:nvSpPr>
          <p:cNvPr id="26" name="Freeform: Shape 31">
            <a:extLst>
              <a:ext uri="{FF2B5EF4-FFF2-40B4-BE49-F238E27FC236}">
                <a16:creationId xmlns:a16="http://schemas.microsoft.com/office/drawing/2014/main" id="{AC73CEA1-DC3D-40F1-8841-C2035D416DBD}"/>
              </a:ext>
            </a:extLst>
          </p:cNvPr>
          <p:cNvSpPr/>
          <p:nvPr/>
        </p:nvSpPr>
        <p:spPr>
          <a:xfrm>
            <a:off x="756574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 sites</a:t>
            </a:r>
          </a:p>
        </p:txBody>
      </p:sp>
      <p:sp>
        <p:nvSpPr>
          <p:cNvPr id="27" name="Freeform: Shape 32">
            <a:extLst>
              <a:ext uri="{FF2B5EF4-FFF2-40B4-BE49-F238E27FC236}">
                <a16:creationId xmlns:a16="http://schemas.microsoft.com/office/drawing/2014/main" id="{2E616E7F-1042-4857-B283-A22CAA439CB9}"/>
              </a:ext>
            </a:extLst>
          </p:cNvPr>
          <p:cNvSpPr/>
          <p:nvPr/>
        </p:nvSpPr>
        <p:spPr>
          <a:xfrm>
            <a:off x="756574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Opportuniteit</a:t>
            </a:r>
          </a:p>
        </p:txBody>
      </p:sp>
      <p:sp>
        <p:nvSpPr>
          <p:cNvPr id="30" name="Freeform: Shape 35">
            <a:extLst>
              <a:ext uri="{FF2B5EF4-FFF2-40B4-BE49-F238E27FC236}">
                <a16:creationId xmlns:a16="http://schemas.microsoft.com/office/drawing/2014/main" id="{EBBC92E3-38D1-4EFE-B4C3-65BFD972452B}"/>
              </a:ext>
            </a:extLst>
          </p:cNvPr>
          <p:cNvSpPr/>
          <p:nvPr/>
        </p:nvSpPr>
        <p:spPr>
          <a:xfrm>
            <a:off x="990151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Vergunningen</a:t>
            </a:r>
          </a:p>
        </p:txBody>
      </p:sp>
      <p:sp>
        <p:nvSpPr>
          <p:cNvPr id="31" name="Freeform: Shape 36">
            <a:extLst>
              <a:ext uri="{FF2B5EF4-FFF2-40B4-BE49-F238E27FC236}">
                <a16:creationId xmlns:a16="http://schemas.microsoft.com/office/drawing/2014/main" id="{D95C303E-BA73-40EF-9EFC-63C907568788}"/>
              </a:ext>
            </a:extLst>
          </p:cNvPr>
          <p:cNvSpPr/>
          <p:nvPr/>
        </p:nvSpPr>
        <p:spPr>
          <a:xfrm>
            <a:off x="990151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</a:t>
            </a:r>
          </a:p>
        </p:txBody>
      </p:sp>
      <p:sp>
        <p:nvSpPr>
          <p:cNvPr id="32" name="Freeform: Shape 37">
            <a:extLst>
              <a:ext uri="{FF2B5EF4-FFF2-40B4-BE49-F238E27FC236}">
                <a16:creationId xmlns:a16="http://schemas.microsoft.com/office/drawing/2014/main" id="{64C20357-FA99-42A1-870B-CDF2F64E5003}"/>
              </a:ext>
            </a:extLst>
          </p:cNvPr>
          <p:cNvSpPr/>
          <p:nvPr/>
        </p:nvSpPr>
        <p:spPr>
          <a:xfrm>
            <a:off x="990151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Innovatie</a:t>
            </a:r>
          </a:p>
        </p:txBody>
      </p:sp>
      <p:sp>
        <p:nvSpPr>
          <p:cNvPr id="33" name="Freeform: Shape 38">
            <a:extLst>
              <a:ext uri="{FF2B5EF4-FFF2-40B4-BE49-F238E27FC236}">
                <a16:creationId xmlns:a16="http://schemas.microsoft.com/office/drawing/2014/main" id="{7948DAE5-D3F3-43A3-AE4C-CC1405321395}"/>
              </a:ext>
            </a:extLst>
          </p:cNvPr>
          <p:cNvSpPr/>
          <p:nvPr/>
        </p:nvSpPr>
        <p:spPr>
          <a:xfrm>
            <a:off x="990151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LCA / TCO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79C33A3-FE88-4EF8-8866-76572401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28" y="693528"/>
            <a:ext cx="6813386" cy="52900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1400" b="1" dirty="0">
              <a:cs typeface="Calibri"/>
            </a:endParaRPr>
          </a:p>
          <a:p>
            <a:r>
              <a:rPr lang="nl-NL" sz="1400" dirty="0">
                <a:cs typeface="Calibri"/>
              </a:rPr>
              <a:t>Omzet </a:t>
            </a:r>
          </a:p>
          <a:p>
            <a:pPr lvl="1" fontAlgn="base"/>
            <a:r>
              <a:rPr lang="nl-NL" sz="14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Reële omzet ligt lager </a:t>
            </a:r>
            <a:r>
              <a:rPr lang="nl-NL" sz="14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tov</a:t>
            </a:r>
            <a:r>
              <a:rPr lang="nl-NL" sz="14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budget omwille van :</a:t>
            </a:r>
            <a:endParaRPr lang="nl-NL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2" fontAlgn="base"/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Fitness: veel stopzettingen fitnessabonnement tijdens corona: periode jan-aug -100k </a:t>
            </a:r>
            <a:r>
              <a:rPr lang="nl-NL" sz="1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tov</a:t>
            </a:r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budget. Vanaf augustus werden resultaten wel behaald. Ledenaantal 1</a:t>
            </a:r>
            <a:r>
              <a:rPr lang="nl-NL" sz="1200" b="0" i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7maanden gestegen met 112, laatste 5 maanden met 312. </a:t>
            </a:r>
          </a:p>
          <a:p>
            <a:pPr lvl="2" fontAlgn="base"/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</a:rPr>
              <a:t>Zwembad: daling verkoop individuele tickets door minder individuele bezoekers. Totaliteit omzet wel behaald dankzij extra inkomsten via eigen zwemschool (extra groepen/lessen) en behoud van vaste clubs en vaste klanten via verkoop beurtenkaart of abonnement.</a:t>
            </a:r>
          </a:p>
          <a:p>
            <a:r>
              <a:rPr lang="nl-NL" sz="1400" dirty="0">
                <a:cs typeface="Calibri"/>
              </a:rPr>
              <a:t>Kosten</a:t>
            </a:r>
          </a:p>
          <a:p>
            <a:pPr lvl="1" fontAlgn="base"/>
            <a:r>
              <a:rPr lang="nl-NL" sz="14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Reële kosten liggen lager </a:t>
            </a:r>
            <a:r>
              <a:rPr lang="nl-NL" sz="14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tov</a:t>
            </a:r>
            <a:r>
              <a:rPr lang="nl-NL" sz="14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budget omwille van kostenbesparende maatregelen:</a:t>
            </a:r>
            <a:endParaRPr lang="nl-NL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2" fontAlgn="base"/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Algemene kosten: -30k </a:t>
            </a:r>
            <a:r>
              <a:rPr lang="nl-NL" sz="1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tov</a:t>
            </a:r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budget ondanks diverse prijsstijgingen – elke nodige kost geanalyseerd zonder in te boeten op kwaliteit en service klant</a:t>
            </a:r>
          </a:p>
          <a:p>
            <a:pPr lvl="2" fontAlgn="base"/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Energie: -70k </a:t>
            </a:r>
            <a:r>
              <a:rPr lang="nl-NL" sz="1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tov</a:t>
            </a:r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budget door verschillende maatregelen (o.a. vast tarief </a:t>
            </a:r>
            <a:r>
              <a:rPr lang="nl-NL" sz="1200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elek</a:t>
            </a:r>
            <a:r>
              <a:rPr lang="nl-NL" sz="1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&amp; gas)</a:t>
            </a:r>
          </a:p>
          <a:p>
            <a:pPr lvl="2" fontAlgn="base"/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</a:rPr>
              <a:t>HR: ondanks indexstijging PC314 is er beperkte </a:t>
            </a:r>
            <a:r>
              <a:rPr lang="nl-NL" sz="1200" dirty="0" err="1">
                <a:solidFill>
                  <a:srgbClr val="002060"/>
                </a:solidFill>
                <a:latin typeface="Calibri" panose="020F0502020204030204" pitchFamily="34" charset="0"/>
              </a:rPr>
              <a:t>meerkost</a:t>
            </a:r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</a:rPr>
              <a:t> bij HR </a:t>
            </a:r>
            <a:r>
              <a:rPr lang="nl-NL" sz="1200" dirty="0" err="1">
                <a:solidFill>
                  <a:srgbClr val="002060"/>
                </a:solidFill>
                <a:latin typeface="Calibri" panose="020F0502020204030204" pitchFamily="34" charset="0"/>
              </a:rPr>
              <a:t>tov</a:t>
            </a:r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</a:rPr>
              <a:t> budget. Opm.: besparing van 14,5k </a:t>
            </a:r>
            <a:r>
              <a:rPr lang="nl-NL" sz="1200" dirty="0" err="1">
                <a:solidFill>
                  <a:srgbClr val="002060"/>
                </a:solidFill>
                <a:latin typeface="Calibri" panose="020F0502020204030204" pitchFamily="34" charset="0"/>
              </a:rPr>
              <a:t>tov</a:t>
            </a:r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</a:rPr>
              <a:t> HR 2019</a:t>
            </a:r>
          </a:p>
          <a:p>
            <a:pPr lvl="2" fontAlgn="base"/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</a:rPr>
              <a:t>Technisch onderhoud &amp; totale waarborg: -10k door gewijzigde afspraken aug 22 met verbeterde voorwaarden</a:t>
            </a:r>
            <a:endParaRPr lang="nl-NL" sz="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nl-NL" sz="1400" dirty="0">
                <a:cs typeface="Calibri"/>
              </a:rPr>
              <a:t>Resultaat</a:t>
            </a:r>
          </a:p>
          <a:p>
            <a:pPr lvl="1"/>
            <a:r>
              <a:rPr lang="nl-NL" sz="1200" dirty="0">
                <a:cs typeface="Calibri"/>
              </a:rPr>
              <a:t>In resultaat 2022 zit éénmalige steun van €184.700</a:t>
            </a:r>
          </a:p>
          <a:p>
            <a:pPr lvl="1"/>
            <a:r>
              <a:rPr lang="nl-NL" sz="1200" dirty="0">
                <a:cs typeface="Calibri"/>
              </a:rPr>
              <a:t>Resultaat 2022 is positief, ondanks mindere omzetten maar dankzij diverse kostenbesparende maatregelen.</a:t>
            </a:r>
          </a:p>
          <a:p>
            <a:pPr lvl="1"/>
            <a:r>
              <a:rPr lang="nl-NL" sz="1200" dirty="0">
                <a:cs typeface="Calibri"/>
              </a:rPr>
              <a:t>Resultaat exclusief éénmalige steun (€186.294) benaderd gebudgetteerd resultaat van €145.276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nl-NL" sz="900" dirty="0">
                <a:cs typeface="Calibri"/>
              </a:rPr>
              <a:t>    </a:t>
            </a:r>
          </a:p>
          <a:p>
            <a:pPr marL="0" indent="0">
              <a:buNone/>
            </a:pPr>
            <a:endParaRPr lang="nl-NL" sz="1600" b="1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</p:txBody>
      </p:sp>
      <p:graphicFrame>
        <p:nvGraphicFramePr>
          <p:cNvPr id="6" name="Tabel 19">
            <a:extLst>
              <a:ext uri="{FF2B5EF4-FFF2-40B4-BE49-F238E27FC236}">
                <a16:creationId xmlns:a16="http://schemas.microsoft.com/office/drawing/2014/main" id="{BE1762E1-0419-6C9A-D719-339FC3E3A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41669"/>
              </p:ext>
            </p:extLst>
          </p:nvPr>
        </p:nvGraphicFramePr>
        <p:xfrm>
          <a:off x="7341260" y="1216270"/>
          <a:ext cx="4461432" cy="363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716">
                  <a:extLst>
                    <a:ext uri="{9D8B030D-6E8A-4147-A177-3AD203B41FA5}">
                      <a16:colId xmlns:a16="http://schemas.microsoft.com/office/drawing/2014/main" val="316834237"/>
                    </a:ext>
                  </a:extLst>
                </a:gridCol>
                <a:gridCol w="2230716">
                  <a:extLst>
                    <a:ext uri="{9D8B030D-6E8A-4147-A177-3AD203B41FA5}">
                      <a16:colId xmlns:a16="http://schemas.microsoft.com/office/drawing/2014/main" val="12176277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Voorlopig resultaat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8760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Bedrijfsopbrengsten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789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Operationele omzet</a:t>
                      </a:r>
                      <a:endParaRPr lang="nl-BE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€ 2.202.156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11299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Toelage</a:t>
                      </a:r>
                      <a:endParaRPr lang="nl-BE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€ 1.777.508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654377"/>
                  </a:ext>
                </a:extLst>
              </a:tr>
              <a:tr h="340689"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Financiële opbrengsten</a:t>
                      </a:r>
                      <a:endParaRPr lang="nl-BE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€15.658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195971"/>
                  </a:ext>
                </a:extLst>
              </a:tr>
              <a:tr h="31955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Bedrijfskosten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49.065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414852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Operationele kosten</a:t>
                      </a:r>
                      <a:endParaRPr lang="nl-BE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-2.523.895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09134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Afschrijvingen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-616.217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367650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Financiële kosten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-407.349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11998"/>
                  </a:ext>
                </a:extLst>
              </a:tr>
              <a:tr h="3195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Resultaat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342398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Resultaat voor belastingen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+370.994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64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3B625-353E-4647-9697-A145160B7D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Status provisierekening 2022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7C2D4547-ECC0-476C-ADA9-9A74EB556D70}"/>
              </a:ext>
            </a:extLst>
          </p:cNvPr>
          <p:cNvSpPr/>
          <p:nvPr/>
        </p:nvSpPr>
        <p:spPr>
          <a:xfrm>
            <a:off x="558458" y="1755473"/>
            <a:ext cx="5085273" cy="30996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285750" marR="0" lvl="0" indent="-28575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A0564568-049E-48AB-9D64-52324B426D97}"/>
              </a:ext>
            </a:extLst>
          </p:cNvPr>
          <p:cNvSpPr/>
          <p:nvPr/>
        </p:nvSpPr>
        <p:spPr>
          <a:xfrm>
            <a:off x="558435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C0DAA44C-4946-4293-B186-F9268B999408}"/>
              </a:ext>
            </a:extLst>
          </p:cNvPr>
          <p:cNvSpPr/>
          <p:nvPr/>
        </p:nvSpPr>
        <p:spPr>
          <a:xfrm>
            <a:off x="558435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l-NL" sz="1700">
                <a:solidFill>
                  <a:srgbClr val="FFFFFF"/>
                </a:solidFill>
                <a:latin typeface="Calibri" panose="020F0502020204030204"/>
              </a:rPr>
              <a:t>Halbaarheid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3F254362-DAAE-4ED5-8BEB-73070C77A079}"/>
              </a:ext>
            </a:extLst>
          </p:cNvPr>
          <p:cNvSpPr/>
          <p:nvPr/>
        </p:nvSpPr>
        <p:spPr>
          <a:xfrm>
            <a:off x="2894203" y="236014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Kandidatuur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555DBAA1-FC51-4F7E-A835-16D6528EF9C6}"/>
              </a:ext>
            </a:extLst>
          </p:cNvPr>
          <p:cNvSpPr/>
          <p:nvPr/>
        </p:nvSpPr>
        <p:spPr>
          <a:xfrm>
            <a:off x="2894203" y="2927559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Offerte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20">
            <a:extLst>
              <a:ext uri="{FF2B5EF4-FFF2-40B4-BE49-F238E27FC236}">
                <a16:creationId xmlns:a16="http://schemas.microsoft.com/office/drawing/2014/main" id="{62AB8880-1105-4FBD-B0EE-E8D228CF862C}"/>
              </a:ext>
            </a:extLst>
          </p:cNvPr>
          <p:cNvSpPr/>
          <p:nvPr/>
        </p:nvSpPr>
        <p:spPr>
          <a:xfrm>
            <a:off x="2894203" y="3494532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BAFO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66D1288D-D0B9-4BD0-9EFC-7E3969BEB7F4}"/>
              </a:ext>
            </a:extLst>
          </p:cNvPr>
          <p:cNvSpPr/>
          <p:nvPr/>
        </p:nvSpPr>
        <p:spPr>
          <a:xfrm>
            <a:off x="2894203" y="406150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Onderhandeling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3CF221F9-C48D-44A2-A597-5044EA885299}"/>
              </a:ext>
            </a:extLst>
          </p:cNvPr>
          <p:cNvSpPr/>
          <p:nvPr/>
        </p:nvSpPr>
        <p:spPr>
          <a:xfrm>
            <a:off x="2894203" y="4628478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24">
            <a:extLst>
              <a:ext uri="{FF2B5EF4-FFF2-40B4-BE49-F238E27FC236}">
                <a16:creationId xmlns:a16="http://schemas.microsoft.com/office/drawing/2014/main" id="{81C88778-CADE-41D3-A6FA-8E95A1D128B5}"/>
              </a:ext>
            </a:extLst>
          </p:cNvPr>
          <p:cNvSpPr/>
          <p:nvPr/>
        </p:nvSpPr>
        <p:spPr>
          <a:xfrm>
            <a:off x="5229972" y="2360145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Opdrachtgever</a:t>
            </a:r>
            <a:endParaRPr kumimoji="0" lang="en-BE" sz="17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CBE92DD6-88E3-43AA-A084-9314AFBD4982}"/>
              </a:ext>
            </a:extLst>
          </p:cNvPr>
          <p:cNvSpPr/>
          <p:nvPr/>
        </p:nvSpPr>
        <p:spPr>
          <a:xfrm>
            <a:off x="5012691" y="3322989"/>
            <a:ext cx="2172808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Projectteam</a:t>
            </a: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 – </a:t>
            </a:r>
            <a:b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Aannemer - Onderhoud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6">
            <a:extLst>
              <a:ext uri="{FF2B5EF4-FFF2-40B4-BE49-F238E27FC236}">
                <a16:creationId xmlns:a16="http://schemas.microsoft.com/office/drawing/2014/main" id="{CB14B73B-4198-42AF-B1C8-E6988CD389AA}"/>
              </a:ext>
            </a:extLst>
          </p:cNvPr>
          <p:cNvSpPr/>
          <p:nvPr/>
        </p:nvSpPr>
        <p:spPr>
          <a:xfrm>
            <a:off x="5229972" y="4285832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879D00F1-A54A-40A2-8BE8-EB2E5D57ABF8}"/>
              </a:ext>
            </a:extLst>
          </p:cNvPr>
          <p:cNvSpPr/>
          <p:nvPr/>
        </p:nvSpPr>
        <p:spPr>
          <a:xfrm>
            <a:off x="7565740" y="236014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Nieuwbouw</a:t>
            </a:r>
          </a:p>
        </p:txBody>
      </p:sp>
      <p:sp>
        <p:nvSpPr>
          <p:cNvPr id="24" name="Freeform: Shape 29">
            <a:extLst>
              <a:ext uri="{FF2B5EF4-FFF2-40B4-BE49-F238E27FC236}">
                <a16:creationId xmlns:a16="http://schemas.microsoft.com/office/drawing/2014/main" id="{B5B12EDA-8FE9-4DD0-B403-82752F5FF904}"/>
              </a:ext>
            </a:extLst>
          </p:cNvPr>
          <p:cNvSpPr/>
          <p:nvPr/>
        </p:nvSpPr>
        <p:spPr>
          <a:xfrm>
            <a:off x="756574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Renovatie / uitbreiding</a:t>
            </a:r>
          </a:p>
        </p:txBody>
      </p:sp>
      <p:sp>
        <p:nvSpPr>
          <p:cNvPr id="25" name="Freeform: Shape 30">
            <a:extLst>
              <a:ext uri="{FF2B5EF4-FFF2-40B4-BE49-F238E27FC236}">
                <a16:creationId xmlns:a16="http://schemas.microsoft.com/office/drawing/2014/main" id="{93EAADF4-2D72-4D74-947B-9334453D5057}"/>
              </a:ext>
            </a:extLst>
          </p:cNvPr>
          <p:cNvSpPr/>
          <p:nvPr/>
        </p:nvSpPr>
        <p:spPr>
          <a:xfrm>
            <a:off x="756574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Overname</a:t>
            </a:r>
          </a:p>
        </p:txBody>
      </p:sp>
      <p:sp>
        <p:nvSpPr>
          <p:cNvPr id="26" name="Freeform: Shape 31">
            <a:extLst>
              <a:ext uri="{FF2B5EF4-FFF2-40B4-BE49-F238E27FC236}">
                <a16:creationId xmlns:a16="http://schemas.microsoft.com/office/drawing/2014/main" id="{AC73CEA1-DC3D-40F1-8841-C2035D416DBD}"/>
              </a:ext>
            </a:extLst>
          </p:cNvPr>
          <p:cNvSpPr/>
          <p:nvPr/>
        </p:nvSpPr>
        <p:spPr>
          <a:xfrm>
            <a:off x="756574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 sites</a:t>
            </a:r>
          </a:p>
        </p:txBody>
      </p:sp>
      <p:sp>
        <p:nvSpPr>
          <p:cNvPr id="27" name="Freeform: Shape 32">
            <a:extLst>
              <a:ext uri="{FF2B5EF4-FFF2-40B4-BE49-F238E27FC236}">
                <a16:creationId xmlns:a16="http://schemas.microsoft.com/office/drawing/2014/main" id="{2E616E7F-1042-4857-B283-A22CAA439CB9}"/>
              </a:ext>
            </a:extLst>
          </p:cNvPr>
          <p:cNvSpPr/>
          <p:nvPr/>
        </p:nvSpPr>
        <p:spPr>
          <a:xfrm>
            <a:off x="756574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Opportuniteit</a:t>
            </a:r>
          </a:p>
        </p:txBody>
      </p:sp>
      <p:sp>
        <p:nvSpPr>
          <p:cNvPr id="30" name="Freeform: Shape 35">
            <a:extLst>
              <a:ext uri="{FF2B5EF4-FFF2-40B4-BE49-F238E27FC236}">
                <a16:creationId xmlns:a16="http://schemas.microsoft.com/office/drawing/2014/main" id="{EBBC92E3-38D1-4EFE-B4C3-65BFD972452B}"/>
              </a:ext>
            </a:extLst>
          </p:cNvPr>
          <p:cNvSpPr/>
          <p:nvPr/>
        </p:nvSpPr>
        <p:spPr>
          <a:xfrm>
            <a:off x="990151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Vergunningen</a:t>
            </a:r>
          </a:p>
        </p:txBody>
      </p:sp>
      <p:sp>
        <p:nvSpPr>
          <p:cNvPr id="31" name="Freeform: Shape 36">
            <a:extLst>
              <a:ext uri="{FF2B5EF4-FFF2-40B4-BE49-F238E27FC236}">
                <a16:creationId xmlns:a16="http://schemas.microsoft.com/office/drawing/2014/main" id="{D95C303E-BA73-40EF-9EFC-63C907568788}"/>
              </a:ext>
            </a:extLst>
          </p:cNvPr>
          <p:cNvSpPr/>
          <p:nvPr/>
        </p:nvSpPr>
        <p:spPr>
          <a:xfrm>
            <a:off x="990151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</a:t>
            </a:r>
          </a:p>
        </p:txBody>
      </p:sp>
      <p:sp>
        <p:nvSpPr>
          <p:cNvPr id="32" name="Freeform: Shape 37">
            <a:extLst>
              <a:ext uri="{FF2B5EF4-FFF2-40B4-BE49-F238E27FC236}">
                <a16:creationId xmlns:a16="http://schemas.microsoft.com/office/drawing/2014/main" id="{64C20357-FA99-42A1-870B-CDF2F64E5003}"/>
              </a:ext>
            </a:extLst>
          </p:cNvPr>
          <p:cNvSpPr/>
          <p:nvPr/>
        </p:nvSpPr>
        <p:spPr>
          <a:xfrm>
            <a:off x="990151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Innovatie</a:t>
            </a:r>
          </a:p>
        </p:txBody>
      </p:sp>
      <p:sp>
        <p:nvSpPr>
          <p:cNvPr id="33" name="Freeform: Shape 38">
            <a:extLst>
              <a:ext uri="{FF2B5EF4-FFF2-40B4-BE49-F238E27FC236}">
                <a16:creationId xmlns:a16="http://schemas.microsoft.com/office/drawing/2014/main" id="{7948DAE5-D3F3-43A3-AE4C-CC1405321395}"/>
              </a:ext>
            </a:extLst>
          </p:cNvPr>
          <p:cNvSpPr/>
          <p:nvPr/>
        </p:nvSpPr>
        <p:spPr>
          <a:xfrm>
            <a:off x="990151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LCA / TCO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79C33A3-FE88-4EF8-8866-76572401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27" y="1194968"/>
            <a:ext cx="11737975" cy="44680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400" dirty="0">
                <a:cs typeface="Calibri"/>
              </a:rPr>
              <a:t>Status contractuele voorziene provisierekening: €1.399.905,22</a:t>
            </a:r>
          </a:p>
          <a:p>
            <a:r>
              <a:rPr lang="nl-NL" sz="1400" dirty="0">
                <a:cs typeface="Calibri"/>
              </a:rPr>
              <a:t>Uitgaven 2022: €80.125,83</a:t>
            </a:r>
          </a:p>
          <a:p>
            <a:pPr lvl="1"/>
            <a:r>
              <a:rPr lang="nl-NL" sz="1400" dirty="0">
                <a:cs typeface="Calibri"/>
              </a:rPr>
              <a:t>Aanpassingen brasserie (nutsvoorzieningen, herstelling koeling, </a:t>
            </a:r>
            <a:r>
              <a:rPr lang="nl-NL" sz="1400" dirty="0" err="1">
                <a:cs typeface="Calibri"/>
              </a:rPr>
              <a:t>ed</a:t>
            </a:r>
            <a:r>
              <a:rPr lang="nl-NL" sz="1400" dirty="0">
                <a:cs typeface="Calibri"/>
              </a:rPr>
              <a:t>): €14.818,53</a:t>
            </a:r>
          </a:p>
          <a:p>
            <a:pPr lvl="1"/>
            <a:r>
              <a:rPr lang="nl-NL" sz="1400" dirty="0">
                <a:cs typeface="Calibri"/>
              </a:rPr>
              <a:t>Herstelling vloer inkom: €6.675,62</a:t>
            </a:r>
          </a:p>
          <a:p>
            <a:pPr lvl="1"/>
            <a:r>
              <a:rPr lang="nl-NL" sz="1400" dirty="0">
                <a:cs typeface="Calibri"/>
              </a:rPr>
              <a:t>Vernieuwingen schuifdeuren inkom: €8.704,85</a:t>
            </a:r>
          </a:p>
          <a:p>
            <a:pPr lvl="1"/>
            <a:r>
              <a:rPr lang="nl-NL" sz="1400" dirty="0">
                <a:cs typeface="Calibri"/>
              </a:rPr>
              <a:t>Herstelling parket groepslessenzaal: €5.562,50</a:t>
            </a:r>
          </a:p>
          <a:p>
            <a:pPr lvl="1"/>
            <a:r>
              <a:rPr lang="nl-NL" sz="1400" dirty="0" err="1">
                <a:cs typeface="Calibri"/>
              </a:rPr>
              <a:t>Quickscan</a:t>
            </a:r>
            <a:r>
              <a:rPr lang="nl-NL" sz="1400" dirty="0">
                <a:cs typeface="Calibri"/>
              </a:rPr>
              <a:t> (bouwkundige audit): €5.723,85</a:t>
            </a:r>
          </a:p>
          <a:p>
            <a:pPr lvl="1"/>
            <a:r>
              <a:rPr lang="nl-NL" sz="1400" dirty="0">
                <a:cs typeface="Calibri"/>
              </a:rPr>
              <a:t>Vervanging </a:t>
            </a:r>
            <a:r>
              <a:rPr lang="nl-NL" sz="1400" dirty="0" err="1">
                <a:cs typeface="Calibri"/>
              </a:rPr>
              <a:t>electromotorpomp</a:t>
            </a:r>
            <a:r>
              <a:rPr lang="nl-NL" sz="1400" dirty="0">
                <a:cs typeface="Calibri"/>
              </a:rPr>
              <a:t> sprinklerinstallatie: €5.001</a:t>
            </a:r>
          </a:p>
          <a:p>
            <a:pPr lvl="1"/>
            <a:r>
              <a:rPr lang="nl-NL" sz="1400" dirty="0">
                <a:cs typeface="Calibri"/>
              </a:rPr>
              <a:t>Wisselstukken &amp; herstellingen lockers: €10.400</a:t>
            </a:r>
          </a:p>
          <a:p>
            <a:pPr lvl="1"/>
            <a:endParaRPr lang="nl-NL" sz="1400" dirty="0">
              <a:cs typeface="Calibri"/>
            </a:endParaRPr>
          </a:p>
          <a:p>
            <a:endParaRPr lang="nl-NL" sz="1400" dirty="0">
              <a:cs typeface="Calibri"/>
            </a:endParaRPr>
          </a:p>
          <a:p>
            <a:endParaRPr lang="nl-NL" sz="1400" dirty="0">
              <a:cs typeface="Calibri"/>
            </a:endParaRPr>
          </a:p>
          <a:p>
            <a:endParaRPr lang="nl-NL" sz="1400" dirty="0">
              <a:cs typeface="Calibri"/>
            </a:endParaRPr>
          </a:p>
          <a:p>
            <a:pPr lvl="1"/>
            <a:endParaRPr lang="nl-NL" sz="1000" dirty="0">
              <a:cs typeface="Calibri"/>
            </a:endParaRPr>
          </a:p>
          <a:p>
            <a:pPr marL="914400" lvl="2" indent="0">
              <a:buNone/>
            </a:pPr>
            <a:endParaRPr lang="nl-NL" sz="900" dirty="0">
              <a:cs typeface="Calibri"/>
            </a:endParaRPr>
          </a:p>
          <a:p>
            <a:endParaRPr lang="nl-NL" sz="1500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2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3B625-353E-4647-9697-A145160B7D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Winstdeelname 2022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7C2D4547-ECC0-476C-ADA9-9A74EB556D70}"/>
              </a:ext>
            </a:extLst>
          </p:cNvPr>
          <p:cNvSpPr/>
          <p:nvPr/>
        </p:nvSpPr>
        <p:spPr>
          <a:xfrm>
            <a:off x="558458" y="1755473"/>
            <a:ext cx="5085273" cy="30996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285750" marR="0" lvl="0" indent="-28575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A0564568-049E-48AB-9D64-52324B426D97}"/>
              </a:ext>
            </a:extLst>
          </p:cNvPr>
          <p:cNvSpPr/>
          <p:nvPr/>
        </p:nvSpPr>
        <p:spPr>
          <a:xfrm>
            <a:off x="558435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C0DAA44C-4946-4293-B186-F9268B999408}"/>
              </a:ext>
            </a:extLst>
          </p:cNvPr>
          <p:cNvSpPr/>
          <p:nvPr/>
        </p:nvSpPr>
        <p:spPr>
          <a:xfrm>
            <a:off x="558435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l-NL" sz="1700">
                <a:solidFill>
                  <a:srgbClr val="FFFFFF"/>
                </a:solidFill>
                <a:latin typeface="Calibri" panose="020F0502020204030204"/>
              </a:rPr>
              <a:t>Halbaarheid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3F254362-DAAE-4ED5-8BEB-73070C77A079}"/>
              </a:ext>
            </a:extLst>
          </p:cNvPr>
          <p:cNvSpPr/>
          <p:nvPr/>
        </p:nvSpPr>
        <p:spPr>
          <a:xfrm>
            <a:off x="2894203" y="236014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Kandidatuur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555DBAA1-FC51-4F7E-A835-16D6528EF9C6}"/>
              </a:ext>
            </a:extLst>
          </p:cNvPr>
          <p:cNvSpPr/>
          <p:nvPr/>
        </p:nvSpPr>
        <p:spPr>
          <a:xfrm>
            <a:off x="2894203" y="2927559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Offerte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20">
            <a:extLst>
              <a:ext uri="{FF2B5EF4-FFF2-40B4-BE49-F238E27FC236}">
                <a16:creationId xmlns:a16="http://schemas.microsoft.com/office/drawing/2014/main" id="{62AB8880-1105-4FBD-B0EE-E8D228CF862C}"/>
              </a:ext>
            </a:extLst>
          </p:cNvPr>
          <p:cNvSpPr/>
          <p:nvPr/>
        </p:nvSpPr>
        <p:spPr>
          <a:xfrm>
            <a:off x="2894203" y="3494532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BAFO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21">
            <a:extLst>
              <a:ext uri="{FF2B5EF4-FFF2-40B4-BE49-F238E27FC236}">
                <a16:creationId xmlns:a16="http://schemas.microsoft.com/office/drawing/2014/main" id="{66D1288D-D0B9-4BD0-9EFC-7E3969BEB7F4}"/>
              </a:ext>
            </a:extLst>
          </p:cNvPr>
          <p:cNvSpPr/>
          <p:nvPr/>
        </p:nvSpPr>
        <p:spPr>
          <a:xfrm>
            <a:off x="2894203" y="4061505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Onderhandeling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3CF221F9-C48D-44A2-A597-5044EA885299}"/>
              </a:ext>
            </a:extLst>
          </p:cNvPr>
          <p:cNvSpPr/>
          <p:nvPr/>
        </p:nvSpPr>
        <p:spPr>
          <a:xfrm>
            <a:off x="2894203" y="4628478"/>
            <a:ext cx="1738246" cy="49137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3612" tIns="43452" rIns="53612" bIns="4345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24">
            <a:extLst>
              <a:ext uri="{FF2B5EF4-FFF2-40B4-BE49-F238E27FC236}">
                <a16:creationId xmlns:a16="http://schemas.microsoft.com/office/drawing/2014/main" id="{81C88778-CADE-41D3-A6FA-8E95A1D128B5}"/>
              </a:ext>
            </a:extLst>
          </p:cNvPr>
          <p:cNvSpPr/>
          <p:nvPr/>
        </p:nvSpPr>
        <p:spPr>
          <a:xfrm>
            <a:off x="5229972" y="2360145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Opdrachtgever</a:t>
            </a:r>
            <a:endParaRPr kumimoji="0" lang="en-BE" sz="17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CBE92DD6-88E3-43AA-A084-9314AFBD4982}"/>
              </a:ext>
            </a:extLst>
          </p:cNvPr>
          <p:cNvSpPr/>
          <p:nvPr/>
        </p:nvSpPr>
        <p:spPr>
          <a:xfrm>
            <a:off x="5012691" y="3322989"/>
            <a:ext cx="2172808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Projectteam</a:t>
            </a: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 – </a:t>
            </a:r>
            <a:b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Aannemer - Onderhoud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6">
            <a:extLst>
              <a:ext uri="{FF2B5EF4-FFF2-40B4-BE49-F238E27FC236}">
                <a16:creationId xmlns:a16="http://schemas.microsoft.com/office/drawing/2014/main" id="{CB14B73B-4198-42AF-B1C8-E6988CD389AA}"/>
              </a:ext>
            </a:extLst>
          </p:cNvPr>
          <p:cNvSpPr/>
          <p:nvPr/>
        </p:nvSpPr>
        <p:spPr>
          <a:xfrm>
            <a:off x="5229972" y="4285832"/>
            <a:ext cx="1738246" cy="8344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9" tIns="46794" rIns="55049" bIns="46794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en-BE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879D00F1-A54A-40A2-8BE8-EB2E5D57ABF8}"/>
              </a:ext>
            </a:extLst>
          </p:cNvPr>
          <p:cNvSpPr/>
          <p:nvPr/>
        </p:nvSpPr>
        <p:spPr>
          <a:xfrm>
            <a:off x="7565740" y="236014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Nieuwbouw</a:t>
            </a:r>
          </a:p>
        </p:txBody>
      </p:sp>
      <p:sp>
        <p:nvSpPr>
          <p:cNvPr id="24" name="Freeform: Shape 29">
            <a:extLst>
              <a:ext uri="{FF2B5EF4-FFF2-40B4-BE49-F238E27FC236}">
                <a16:creationId xmlns:a16="http://schemas.microsoft.com/office/drawing/2014/main" id="{B5B12EDA-8FE9-4DD0-B403-82752F5FF904}"/>
              </a:ext>
            </a:extLst>
          </p:cNvPr>
          <p:cNvSpPr/>
          <p:nvPr/>
        </p:nvSpPr>
        <p:spPr>
          <a:xfrm>
            <a:off x="756574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Renovatie / uitbreiding</a:t>
            </a:r>
          </a:p>
        </p:txBody>
      </p:sp>
      <p:sp>
        <p:nvSpPr>
          <p:cNvPr id="25" name="Freeform: Shape 30">
            <a:extLst>
              <a:ext uri="{FF2B5EF4-FFF2-40B4-BE49-F238E27FC236}">
                <a16:creationId xmlns:a16="http://schemas.microsoft.com/office/drawing/2014/main" id="{93EAADF4-2D72-4D74-947B-9334453D5057}"/>
              </a:ext>
            </a:extLst>
          </p:cNvPr>
          <p:cNvSpPr/>
          <p:nvPr/>
        </p:nvSpPr>
        <p:spPr>
          <a:xfrm>
            <a:off x="756574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Overname</a:t>
            </a:r>
          </a:p>
        </p:txBody>
      </p:sp>
      <p:sp>
        <p:nvSpPr>
          <p:cNvPr id="26" name="Freeform: Shape 31">
            <a:extLst>
              <a:ext uri="{FF2B5EF4-FFF2-40B4-BE49-F238E27FC236}">
                <a16:creationId xmlns:a16="http://schemas.microsoft.com/office/drawing/2014/main" id="{AC73CEA1-DC3D-40F1-8841-C2035D416DBD}"/>
              </a:ext>
            </a:extLst>
          </p:cNvPr>
          <p:cNvSpPr/>
          <p:nvPr/>
        </p:nvSpPr>
        <p:spPr>
          <a:xfrm>
            <a:off x="756574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 sites</a:t>
            </a:r>
          </a:p>
        </p:txBody>
      </p:sp>
      <p:sp>
        <p:nvSpPr>
          <p:cNvPr id="27" name="Freeform: Shape 32">
            <a:extLst>
              <a:ext uri="{FF2B5EF4-FFF2-40B4-BE49-F238E27FC236}">
                <a16:creationId xmlns:a16="http://schemas.microsoft.com/office/drawing/2014/main" id="{2E616E7F-1042-4857-B283-A22CAA439CB9}"/>
              </a:ext>
            </a:extLst>
          </p:cNvPr>
          <p:cNvSpPr/>
          <p:nvPr/>
        </p:nvSpPr>
        <p:spPr>
          <a:xfrm>
            <a:off x="756574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Opportuniteit</a:t>
            </a:r>
          </a:p>
        </p:txBody>
      </p:sp>
      <p:sp>
        <p:nvSpPr>
          <p:cNvPr id="30" name="Freeform: Shape 35">
            <a:extLst>
              <a:ext uri="{FF2B5EF4-FFF2-40B4-BE49-F238E27FC236}">
                <a16:creationId xmlns:a16="http://schemas.microsoft.com/office/drawing/2014/main" id="{EBBC92E3-38D1-4EFE-B4C3-65BFD972452B}"/>
              </a:ext>
            </a:extLst>
          </p:cNvPr>
          <p:cNvSpPr/>
          <p:nvPr/>
        </p:nvSpPr>
        <p:spPr>
          <a:xfrm>
            <a:off x="9901510" y="2927559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Vergunningen</a:t>
            </a:r>
          </a:p>
        </p:txBody>
      </p:sp>
      <p:sp>
        <p:nvSpPr>
          <p:cNvPr id="31" name="Freeform: Shape 36">
            <a:extLst>
              <a:ext uri="{FF2B5EF4-FFF2-40B4-BE49-F238E27FC236}">
                <a16:creationId xmlns:a16="http://schemas.microsoft.com/office/drawing/2014/main" id="{D95C303E-BA73-40EF-9EFC-63C907568788}"/>
              </a:ext>
            </a:extLst>
          </p:cNvPr>
          <p:cNvSpPr/>
          <p:nvPr/>
        </p:nvSpPr>
        <p:spPr>
          <a:xfrm>
            <a:off x="9901510" y="3494532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</a:t>
            </a:r>
          </a:p>
        </p:txBody>
      </p:sp>
      <p:sp>
        <p:nvSpPr>
          <p:cNvPr id="32" name="Freeform: Shape 37">
            <a:extLst>
              <a:ext uri="{FF2B5EF4-FFF2-40B4-BE49-F238E27FC236}">
                <a16:creationId xmlns:a16="http://schemas.microsoft.com/office/drawing/2014/main" id="{64C20357-FA99-42A1-870B-CDF2F64E5003}"/>
              </a:ext>
            </a:extLst>
          </p:cNvPr>
          <p:cNvSpPr/>
          <p:nvPr/>
        </p:nvSpPr>
        <p:spPr>
          <a:xfrm>
            <a:off x="9901510" y="4061505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Innovatie</a:t>
            </a:r>
          </a:p>
        </p:txBody>
      </p:sp>
      <p:sp>
        <p:nvSpPr>
          <p:cNvPr id="33" name="Freeform: Shape 38">
            <a:extLst>
              <a:ext uri="{FF2B5EF4-FFF2-40B4-BE49-F238E27FC236}">
                <a16:creationId xmlns:a16="http://schemas.microsoft.com/office/drawing/2014/main" id="{7948DAE5-D3F3-43A3-AE4C-CC1405321395}"/>
              </a:ext>
            </a:extLst>
          </p:cNvPr>
          <p:cNvSpPr/>
          <p:nvPr/>
        </p:nvSpPr>
        <p:spPr>
          <a:xfrm>
            <a:off x="9901510" y="4628478"/>
            <a:ext cx="1738246" cy="4913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2" tIns="37737" rIns="45992" bIns="37737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LCA / TCO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79C33A3-FE88-4EF8-8866-76572401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27" y="1194968"/>
            <a:ext cx="11737975" cy="44680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400" dirty="0">
                <a:cs typeface="Calibri"/>
              </a:rPr>
              <a:t>Berekening winstdeelname: 30% van de winst boven €25.000</a:t>
            </a:r>
          </a:p>
          <a:p>
            <a:r>
              <a:rPr lang="nl-NL" sz="1400" dirty="0">
                <a:cs typeface="Calibri"/>
              </a:rPr>
              <a:t>Voorlopige winstdeelname 2022: €24.587,27</a:t>
            </a:r>
          </a:p>
          <a:p>
            <a:pPr lvl="1"/>
            <a:r>
              <a:rPr lang="nl-NL" sz="1400" dirty="0">
                <a:cs typeface="Calibri"/>
              </a:rPr>
              <a:t>(exclusief éénmalige steun van </a:t>
            </a:r>
            <a:r>
              <a:rPr lang="nl-NL" sz="1400">
                <a:cs typeface="Calibri"/>
              </a:rPr>
              <a:t>€184.700)</a:t>
            </a:r>
            <a:endParaRPr lang="nl-NL" sz="1400" dirty="0">
              <a:cs typeface="Calibri"/>
            </a:endParaRPr>
          </a:p>
          <a:p>
            <a:pPr lvl="1"/>
            <a:endParaRPr lang="nl-NL" sz="1000" dirty="0">
              <a:cs typeface="Calibri"/>
            </a:endParaRPr>
          </a:p>
          <a:p>
            <a:r>
              <a:rPr lang="nl-NL" sz="1400" dirty="0">
                <a:cs typeface="Calibri"/>
              </a:rPr>
              <a:t>Voorlopige verdeling winstdeelname 2022:</a:t>
            </a:r>
          </a:p>
          <a:p>
            <a:pPr lvl="1"/>
            <a:r>
              <a:rPr lang="nl-NL" sz="1400" dirty="0">
                <a:cs typeface="Calibri"/>
              </a:rPr>
              <a:t>Brasschaat (60%): €14.752,36</a:t>
            </a:r>
          </a:p>
          <a:p>
            <a:pPr lvl="1"/>
            <a:r>
              <a:rPr lang="nl-NL" sz="1400" dirty="0">
                <a:cs typeface="Calibri"/>
              </a:rPr>
              <a:t>Schoten (40%): €9.834,91</a:t>
            </a:r>
          </a:p>
          <a:p>
            <a:endParaRPr lang="nl-NL" sz="1400" dirty="0">
              <a:cs typeface="Calibri"/>
            </a:endParaRPr>
          </a:p>
          <a:p>
            <a:endParaRPr lang="nl-NL" sz="1400" dirty="0">
              <a:cs typeface="Calibri"/>
            </a:endParaRPr>
          </a:p>
          <a:p>
            <a:endParaRPr lang="nl-NL" sz="1400" dirty="0">
              <a:cs typeface="Calibri"/>
            </a:endParaRPr>
          </a:p>
          <a:p>
            <a:pPr lvl="1"/>
            <a:endParaRPr lang="nl-NL" sz="1000" dirty="0">
              <a:cs typeface="Calibri"/>
            </a:endParaRPr>
          </a:p>
          <a:p>
            <a:pPr marL="914400" lvl="2" indent="0">
              <a:buNone/>
            </a:pPr>
            <a:endParaRPr lang="nl-NL" sz="900" dirty="0">
              <a:cs typeface="Calibri"/>
            </a:endParaRPr>
          </a:p>
          <a:p>
            <a:endParaRPr lang="nl-NL" sz="1500" dirty="0">
              <a:cs typeface="Calibri"/>
            </a:endParaRPr>
          </a:p>
          <a:p>
            <a:pPr marL="0" indent="0">
              <a:buNone/>
            </a:pPr>
            <a:endParaRPr lang="nl-NL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4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5613" y="1539433"/>
            <a:ext cx="7818438" cy="4323908"/>
          </a:xfrm>
        </p:spPr>
        <p:txBody>
          <a:bodyPr/>
          <a:lstStyle/>
          <a:p>
            <a:r>
              <a:rPr lang="nl-BE" dirty="0">
                <a:latin typeface="Calibri"/>
                <a:cs typeface="Calibri"/>
              </a:rPr>
              <a:t>Sportoase Elshout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62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rtoase_verslag">
  <a:themeElements>
    <a:clrScheme name="Sportoase_BusinessDevelopment">
      <a:dk1>
        <a:sysClr val="windowText" lastClr="000000"/>
      </a:dk1>
      <a:lt1>
        <a:srgbClr val="002856"/>
      </a:lt1>
      <a:dk2>
        <a:srgbClr val="55565A"/>
      </a:dk2>
      <a:lt2>
        <a:srgbClr val="CAC8C8"/>
      </a:lt2>
      <a:accent1>
        <a:srgbClr val="808080"/>
      </a:accent1>
      <a:accent2>
        <a:srgbClr val="FFFFFF"/>
      </a:accent2>
      <a:accent3>
        <a:srgbClr val="002856"/>
      </a:accent3>
      <a:accent4>
        <a:srgbClr val="0075C9"/>
      </a:accent4>
      <a:accent5>
        <a:srgbClr val="95D600"/>
      </a:accent5>
      <a:accent6>
        <a:srgbClr val="F38B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portoase_verslag">
  <a:themeElements>
    <a:clrScheme name="Sportoase_BusinessDevelopment">
      <a:dk1>
        <a:sysClr val="windowText" lastClr="000000"/>
      </a:dk1>
      <a:lt1>
        <a:srgbClr val="002856"/>
      </a:lt1>
      <a:dk2>
        <a:srgbClr val="55565A"/>
      </a:dk2>
      <a:lt2>
        <a:srgbClr val="CAC8C8"/>
      </a:lt2>
      <a:accent1>
        <a:srgbClr val="808080"/>
      </a:accent1>
      <a:accent2>
        <a:srgbClr val="FFFFFF"/>
      </a:accent2>
      <a:accent3>
        <a:srgbClr val="002856"/>
      </a:accent3>
      <a:accent4>
        <a:srgbClr val="0075C9"/>
      </a:accent4>
      <a:accent5>
        <a:srgbClr val="95D600"/>
      </a:accent5>
      <a:accent6>
        <a:srgbClr val="F38B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F81C611B081488B119AF2C74689AB" ma:contentTypeVersion="11" ma:contentTypeDescription="Een nieuw document maken." ma:contentTypeScope="" ma:versionID="ed62c29c30cadb7c0dcfc876f11c00ae">
  <xsd:schema xmlns:xsd="http://www.w3.org/2001/XMLSchema" xmlns:xs="http://www.w3.org/2001/XMLSchema" xmlns:p="http://schemas.microsoft.com/office/2006/metadata/properties" xmlns:ns2="58f74481-7149-4a82-8a71-b1c8a839eaec" targetNamespace="http://schemas.microsoft.com/office/2006/metadata/properties" ma:root="true" ma:fieldsID="7ca19dc892d298e0d1430332832016fa" ns2:_="">
    <xsd:import namespace="58f74481-7149-4a82-8a71-b1c8a839ea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4481-7149-4a82-8a71-b1c8a839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801f1818-6d75-4b37-bf34-f1e6bdbfe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f74481-7149-4a82-8a71-b1c8a839ea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F0B2AB-C720-4211-9412-DDDBFCACD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74481-7149-4a82-8a71-b1c8a839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B91629-65EA-4561-9E5C-1B2579915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6C6D98-B975-401F-B2CD-65753AE4C1B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739a956-0dca-4fde-956e-0c9aa589faf6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62c2a8a4-57d4-4718-89e0-2d9169999c62"/>
    <ds:schemaRef ds:uri="http://schemas.microsoft.com/office/2006/metadata/properties"/>
    <ds:schemaRef ds:uri="58f74481-7149-4a82-8a71-b1c8a839ea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550</Words>
  <Application>Microsoft Office PowerPoint</Application>
  <PresentationFormat>Breedbeeld</PresentationFormat>
  <Paragraphs>159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Sportoase_verslag</vt:lpstr>
      <vt:lpstr>1_Sportoase_verslag</vt:lpstr>
      <vt:lpstr>Sportoase Elshout</vt:lpstr>
      <vt:lpstr>PowerPoint-presentatie</vt:lpstr>
      <vt:lpstr>PowerPoint-presentatie</vt:lpstr>
      <vt:lpstr>PowerPoint-presentatie</vt:lpstr>
      <vt:lpstr>PowerPoint-presentatie</vt:lpstr>
      <vt:lpstr>Sportoase Elshout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Sportoase NXT</dc:title>
  <dc:creator>Ellen Smits</dc:creator>
  <cp:lastModifiedBy>Stijn Adams</cp:lastModifiedBy>
  <cp:revision>58</cp:revision>
  <cp:lastPrinted>2022-03-17T11:48:01Z</cp:lastPrinted>
  <dcterms:created xsi:type="dcterms:W3CDTF">2020-11-18T13:06:01Z</dcterms:created>
  <dcterms:modified xsi:type="dcterms:W3CDTF">2023-03-29T14:09:49Z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0x01010094515A9B867C254A8C0FFC98DD93515E</vt:lpwstr>
  </property>
  <property fmtid="{D5CDD505-2E9C-101B-9397-08002B2CF9AE}" pid="3" name="MediaServiceImageTags">
    <vt:lpwstr/>
  </property>
</Properties>
</file>